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5"/>
    <p:sldMasterId id="2147483694" r:id="rId6"/>
    <p:sldMasterId id="2147483716" r:id="rId7"/>
  </p:sldMasterIdLst>
  <p:notesMasterIdLst>
    <p:notesMasterId r:id="rId32"/>
  </p:notesMasterIdLst>
  <p:sldIdLst>
    <p:sldId id="309" r:id="rId8"/>
    <p:sldId id="488" r:id="rId9"/>
    <p:sldId id="478" r:id="rId10"/>
    <p:sldId id="459" r:id="rId11"/>
    <p:sldId id="487" r:id="rId12"/>
    <p:sldId id="482" r:id="rId13"/>
    <p:sldId id="466" r:id="rId14"/>
    <p:sldId id="497" r:id="rId15"/>
    <p:sldId id="499" r:id="rId16"/>
    <p:sldId id="472" r:id="rId17"/>
    <p:sldId id="485" r:id="rId18"/>
    <p:sldId id="473" r:id="rId19"/>
    <p:sldId id="462" r:id="rId20"/>
    <p:sldId id="475" r:id="rId21"/>
    <p:sldId id="476" r:id="rId22"/>
    <p:sldId id="392" r:id="rId23"/>
    <p:sldId id="489" r:id="rId24"/>
    <p:sldId id="490" r:id="rId25"/>
    <p:sldId id="491" r:id="rId26"/>
    <p:sldId id="492" r:id="rId27"/>
    <p:sldId id="494" r:id="rId28"/>
    <p:sldId id="493" r:id="rId29"/>
    <p:sldId id="495" r:id="rId30"/>
    <p:sldId id="496" r:id="rId31"/>
  </p:sldIdLst>
  <p:sldSz cx="14630400" cy="8229600"/>
  <p:notesSz cx="7010400" cy="9296400"/>
  <p:defaultTextStyle>
    <a:defPPr>
      <a:defRPr lang="en-US"/>
    </a:defPPr>
    <a:lvl1pPr marL="0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373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6746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117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3491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1864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0235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38608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6982" algn="l" defTabSz="548373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0" orient="horz" pos="2448" userDrawn="1">
          <p15:clr>
            <a:srgbClr val="A4A3A4"/>
          </p15:clr>
        </p15:guide>
        <p15:guide id="11" orient="horz" pos="3984" userDrawn="1">
          <p15:clr>
            <a:srgbClr val="A4A3A4"/>
          </p15:clr>
        </p15:guide>
        <p15:guide id="12" orient="horz" pos="960" userDrawn="1">
          <p15:clr>
            <a:srgbClr val="A4A3A4"/>
          </p15:clr>
        </p15:guide>
        <p15:guide id="13" orient="horz" pos="240" userDrawn="1">
          <p15:clr>
            <a:srgbClr val="A4A3A4"/>
          </p15:clr>
        </p15:guide>
        <p15:guide id="14" pos="3845" userDrawn="1">
          <p15:clr>
            <a:srgbClr val="A4A3A4"/>
          </p15:clr>
        </p15:guide>
        <p15:guide id="15" pos="2120" userDrawn="1">
          <p15:clr>
            <a:srgbClr val="A4A3A4"/>
          </p15:clr>
        </p15:guide>
        <p15:guide id="16" pos="5544" userDrawn="1">
          <p15:clr>
            <a:srgbClr val="A4A3A4"/>
          </p15:clr>
        </p15:guide>
        <p15:guide id="17" pos="312" userDrawn="1">
          <p15:clr>
            <a:srgbClr val="A4A3A4"/>
          </p15:clr>
        </p15:guide>
        <p15:guide id="18" pos="7368" userDrawn="1">
          <p15:clr>
            <a:srgbClr val="A4A3A4"/>
          </p15:clr>
        </p15:guide>
        <p15:guide id="19" orient="horz" pos="2938">
          <p15:clr>
            <a:srgbClr val="A4A3A4"/>
          </p15:clr>
        </p15:guide>
        <p15:guide id="20" orient="horz" pos="4781">
          <p15:clr>
            <a:srgbClr val="A4A3A4"/>
          </p15:clr>
        </p15:guide>
        <p15:guide id="21" orient="horz" pos="1152">
          <p15:clr>
            <a:srgbClr val="A4A3A4"/>
          </p15:clr>
        </p15:guide>
        <p15:guide id="22" orient="horz" pos="288">
          <p15:clr>
            <a:srgbClr val="A4A3A4"/>
          </p15:clr>
        </p15:guide>
        <p15:guide id="23" pos="4614">
          <p15:clr>
            <a:srgbClr val="A4A3A4"/>
          </p15:clr>
        </p15:guide>
        <p15:guide id="24" pos="2562">
          <p15:clr>
            <a:srgbClr val="A4A3A4"/>
          </p15:clr>
        </p15:guide>
        <p15:guide id="25" pos="6653">
          <p15:clr>
            <a:srgbClr val="A4A3A4"/>
          </p15:clr>
        </p15:guide>
        <p15:guide id="26" pos="374">
          <p15:clr>
            <a:srgbClr val="A4A3A4"/>
          </p15:clr>
        </p15:guide>
        <p15:guide id="27" pos="88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ttel, Kurt" initials="ZK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2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85" autoAdjust="0"/>
  </p:normalViewPr>
  <p:slideViewPr>
    <p:cSldViewPr snapToGrid="0">
      <p:cViewPr>
        <p:scale>
          <a:sx n="73" d="100"/>
          <a:sy n="73" d="100"/>
        </p:scale>
        <p:origin x="54" y="570"/>
      </p:cViewPr>
      <p:guideLst>
        <p:guide orient="horz" pos="2448"/>
        <p:guide orient="horz" pos="3984"/>
        <p:guide orient="horz" pos="960"/>
        <p:guide orient="horz" pos="240"/>
        <p:guide orient="horz" pos="2938"/>
        <p:guide orient="horz" pos="4781"/>
        <p:guide orient="horz" pos="1152"/>
        <p:guide orient="horz" pos="288"/>
        <p:guide pos="3845"/>
        <p:guide pos="2120"/>
        <p:guide pos="5544"/>
        <p:guide pos="312"/>
        <p:guide pos="7368"/>
        <p:guide pos="4614"/>
        <p:guide pos="2562"/>
        <p:guide pos="6653"/>
        <p:guide pos="374"/>
        <p:guide pos="8842"/>
      </p:guideLst>
    </p:cSldViewPr>
  </p:slideViewPr>
  <p:outlineViewPr>
    <p:cViewPr>
      <p:scale>
        <a:sx n="33" d="100"/>
        <a:sy n="33" d="100"/>
      </p:scale>
      <p:origin x="0" y="15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394C0-DEA3-4EF5-B519-8FAE8FE26D1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7BCE2B-5172-4268-ABD9-B51AFE22238E}">
      <dgm:prSet phldrT="[Text]"/>
      <dgm:spPr/>
      <dgm:t>
        <a:bodyPr/>
        <a:lstStyle/>
        <a:p>
          <a:r>
            <a:rPr lang="en-US" dirty="0" smtClean="0"/>
            <a:t>Device Registration</a:t>
          </a:r>
          <a:endParaRPr lang="en-US" dirty="0"/>
        </a:p>
      </dgm:t>
    </dgm:pt>
    <dgm:pt modelId="{D3D81A48-7EE9-4CE4-B94B-6F1F8B2A141B}" type="parTrans" cxnId="{BC9B9C06-B0E6-4FA1-8083-234A7B162F24}">
      <dgm:prSet/>
      <dgm:spPr/>
      <dgm:t>
        <a:bodyPr/>
        <a:lstStyle/>
        <a:p>
          <a:endParaRPr lang="en-US"/>
        </a:p>
      </dgm:t>
    </dgm:pt>
    <dgm:pt modelId="{2F57FF72-1F54-42A3-B02B-9913E934958E}" type="sibTrans" cxnId="{BC9B9C06-B0E6-4FA1-8083-234A7B162F24}">
      <dgm:prSet/>
      <dgm:spPr/>
      <dgm:t>
        <a:bodyPr/>
        <a:lstStyle/>
        <a:p>
          <a:endParaRPr lang="en-US"/>
        </a:p>
      </dgm:t>
    </dgm:pt>
    <dgm:pt modelId="{DCB1E58D-2ECB-4969-B023-82934E899426}">
      <dgm:prSet phldrT="[Text]"/>
      <dgm:spPr/>
      <dgm:t>
        <a:bodyPr/>
        <a:lstStyle/>
        <a:p>
          <a:r>
            <a:rPr lang="en-US" dirty="0" smtClean="0"/>
            <a:t>Device Setup</a:t>
          </a:r>
          <a:endParaRPr lang="en-US" dirty="0"/>
        </a:p>
      </dgm:t>
    </dgm:pt>
    <dgm:pt modelId="{FD541456-4EDC-4C8C-A3AB-305D073AD7AC}" type="parTrans" cxnId="{FFC5696C-F3F1-4C75-B6E9-97EEB951BD59}">
      <dgm:prSet/>
      <dgm:spPr/>
      <dgm:t>
        <a:bodyPr/>
        <a:lstStyle/>
        <a:p>
          <a:endParaRPr lang="en-US"/>
        </a:p>
      </dgm:t>
    </dgm:pt>
    <dgm:pt modelId="{E2A5B8E5-E6C0-41F3-8A4A-12EAE1FFB51F}" type="sibTrans" cxnId="{FFC5696C-F3F1-4C75-B6E9-97EEB951BD59}">
      <dgm:prSet/>
      <dgm:spPr/>
      <dgm:t>
        <a:bodyPr/>
        <a:lstStyle/>
        <a:p>
          <a:endParaRPr lang="en-US"/>
        </a:p>
      </dgm:t>
    </dgm:pt>
    <dgm:pt modelId="{B5F86433-8D12-486A-984C-E02B8700E6E9}">
      <dgm:prSet phldrT="[Text]"/>
      <dgm:spPr/>
      <dgm:t>
        <a:bodyPr/>
        <a:lstStyle/>
        <a:p>
          <a:r>
            <a:rPr lang="en-US" dirty="0" smtClean="0"/>
            <a:t>Account Verification</a:t>
          </a:r>
          <a:endParaRPr lang="en-US" dirty="0"/>
        </a:p>
      </dgm:t>
    </dgm:pt>
    <dgm:pt modelId="{D5071943-6286-4738-994F-4A265824B167}" type="parTrans" cxnId="{B39571BD-C7B7-44B1-9960-C332004B4ABA}">
      <dgm:prSet/>
      <dgm:spPr/>
      <dgm:t>
        <a:bodyPr/>
        <a:lstStyle/>
        <a:p>
          <a:endParaRPr lang="en-US"/>
        </a:p>
      </dgm:t>
    </dgm:pt>
    <dgm:pt modelId="{7C8F4A59-A14C-4B01-8D82-7AAC519F3D55}" type="sibTrans" cxnId="{B39571BD-C7B7-44B1-9960-C332004B4ABA}">
      <dgm:prSet/>
      <dgm:spPr/>
      <dgm:t>
        <a:bodyPr/>
        <a:lstStyle/>
        <a:p>
          <a:endParaRPr lang="en-US"/>
        </a:p>
      </dgm:t>
    </dgm:pt>
    <dgm:pt modelId="{4B834C41-766E-40AF-ACDF-DCA79654ECA6}">
      <dgm:prSet phldrT="[Text]"/>
      <dgm:spPr/>
      <dgm:t>
        <a:bodyPr/>
        <a:lstStyle/>
        <a:p>
          <a:r>
            <a:rPr lang="en-US" dirty="0" smtClean="0"/>
            <a:t>Device Data Protection</a:t>
          </a:r>
          <a:endParaRPr lang="en-US" dirty="0"/>
        </a:p>
      </dgm:t>
    </dgm:pt>
    <dgm:pt modelId="{28F5368F-E36B-41F4-9C8D-13E226EA7CB3}" type="parTrans" cxnId="{D5CE7000-782E-4374-A1FB-E282040B483B}">
      <dgm:prSet/>
      <dgm:spPr/>
      <dgm:t>
        <a:bodyPr/>
        <a:lstStyle/>
        <a:p>
          <a:endParaRPr lang="en-US"/>
        </a:p>
      </dgm:t>
    </dgm:pt>
    <dgm:pt modelId="{184AD980-D793-4AB3-9355-E1CFADA16368}" type="sibTrans" cxnId="{D5CE7000-782E-4374-A1FB-E282040B483B}">
      <dgm:prSet/>
      <dgm:spPr/>
      <dgm:t>
        <a:bodyPr/>
        <a:lstStyle/>
        <a:p>
          <a:endParaRPr lang="en-US"/>
        </a:p>
      </dgm:t>
    </dgm:pt>
    <dgm:pt modelId="{99511241-7B1F-4CB2-BADD-20E686D631FC}">
      <dgm:prSet phldrT="[Text]"/>
      <dgm:spPr/>
      <dgm:t>
        <a:bodyPr/>
        <a:lstStyle/>
        <a:p>
          <a:r>
            <a:rPr lang="en-US" dirty="0" smtClean="0"/>
            <a:t>Contact Backup/Restore/Sync</a:t>
          </a:r>
          <a:endParaRPr lang="en-US" dirty="0"/>
        </a:p>
      </dgm:t>
    </dgm:pt>
    <dgm:pt modelId="{620D6298-663B-4E55-8B4F-89AC1066165F}" type="parTrans" cxnId="{724251A9-8132-4F0D-A793-42D67CEB9065}">
      <dgm:prSet/>
      <dgm:spPr/>
      <dgm:t>
        <a:bodyPr/>
        <a:lstStyle/>
        <a:p>
          <a:endParaRPr lang="en-US"/>
        </a:p>
      </dgm:t>
    </dgm:pt>
    <dgm:pt modelId="{8D83EA49-791F-45D8-885B-44A53B859A93}" type="sibTrans" cxnId="{724251A9-8132-4F0D-A793-42D67CEB9065}">
      <dgm:prSet/>
      <dgm:spPr/>
      <dgm:t>
        <a:bodyPr/>
        <a:lstStyle/>
        <a:p>
          <a:endParaRPr lang="en-US"/>
        </a:p>
      </dgm:t>
    </dgm:pt>
    <dgm:pt modelId="{93F345D6-CD4A-4241-9B24-DB6302F96242}">
      <dgm:prSet phldrT="[Text]"/>
      <dgm:spPr/>
      <dgm:t>
        <a:bodyPr/>
        <a:lstStyle/>
        <a:p>
          <a:r>
            <a:rPr lang="en-US" dirty="0" smtClean="0"/>
            <a:t>File Backup/Restore/Sync</a:t>
          </a:r>
          <a:endParaRPr lang="en-US" dirty="0"/>
        </a:p>
      </dgm:t>
    </dgm:pt>
    <dgm:pt modelId="{B30665E8-541F-4D91-9669-8648A1763FCF}" type="parTrans" cxnId="{956CF6C0-213B-48D8-9283-8EF125B0B189}">
      <dgm:prSet/>
      <dgm:spPr/>
      <dgm:t>
        <a:bodyPr/>
        <a:lstStyle/>
        <a:p>
          <a:endParaRPr lang="en-US"/>
        </a:p>
      </dgm:t>
    </dgm:pt>
    <dgm:pt modelId="{AE834FAC-06E6-4DC9-9ECD-403553DF6611}" type="sibTrans" cxnId="{956CF6C0-213B-48D8-9283-8EF125B0B189}">
      <dgm:prSet/>
      <dgm:spPr/>
      <dgm:t>
        <a:bodyPr/>
        <a:lstStyle/>
        <a:p>
          <a:endParaRPr lang="en-US"/>
        </a:p>
      </dgm:t>
    </dgm:pt>
    <dgm:pt modelId="{5F73C7CF-151E-4F35-8163-55B6D7449BCE}">
      <dgm:prSet phldrT="[Text]"/>
      <dgm:spPr/>
      <dgm:t>
        <a:bodyPr/>
        <a:lstStyle/>
        <a:p>
          <a:r>
            <a:rPr lang="en-US" dirty="0" smtClean="0"/>
            <a:t>Eligibility Notification</a:t>
          </a:r>
          <a:endParaRPr lang="en-US" dirty="0"/>
        </a:p>
      </dgm:t>
    </dgm:pt>
    <dgm:pt modelId="{B1DC1510-7F0F-4FC7-B98B-23484047C334}" type="parTrans" cxnId="{6A1C84C6-2A1A-40D7-AA07-5FA16B0BCCEC}">
      <dgm:prSet/>
      <dgm:spPr/>
      <dgm:t>
        <a:bodyPr/>
        <a:lstStyle/>
        <a:p>
          <a:endParaRPr lang="en-US"/>
        </a:p>
      </dgm:t>
    </dgm:pt>
    <dgm:pt modelId="{C56973CD-202B-460A-A043-4651425B289A}" type="sibTrans" cxnId="{6A1C84C6-2A1A-40D7-AA07-5FA16B0BCCEC}">
      <dgm:prSet/>
      <dgm:spPr/>
      <dgm:t>
        <a:bodyPr/>
        <a:lstStyle/>
        <a:p>
          <a:endParaRPr lang="en-US"/>
        </a:p>
      </dgm:t>
    </dgm:pt>
    <dgm:pt modelId="{705447C1-A1B5-4C0F-9BB5-6F19C5142011}">
      <dgm:prSet phldrT="[Text]"/>
      <dgm:spPr/>
      <dgm:t>
        <a:bodyPr/>
        <a:lstStyle/>
        <a:p>
          <a:r>
            <a:rPr lang="en-US" dirty="0" smtClean="0"/>
            <a:t>Web Personal Content Management</a:t>
          </a:r>
          <a:endParaRPr lang="en-US" dirty="0"/>
        </a:p>
      </dgm:t>
    </dgm:pt>
    <dgm:pt modelId="{3B5E7A3B-E56D-4502-B3F7-9D865274ADCC}" type="parTrans" cxnId="{8D085174-E0B3-40CB-9DAA-F608F6B47548}">
      <dgm:prSet/>
      <dgm:spPr/>
      <dgm:t>
        <a:bodyPr/>
        <a:lstStyle/>
        <a:p>
          <a:endParaRPr lang="en-US"/>
        </a:p>
      </dgm:t>
    </dgm:pt>
    <dgm:pt modelId="{969106D7-10F9-42FB-86B3-F31DEC6CA319}" type="sibTrans" cxnId="{8D085174-E0B3-40CB-9DAA-F608F6B47548}">
      <dgm:prSet/>
      <dgm:spPr/>
      <dgm:t>
        <a:bodyPr/>
        <a:lstStyle/>
        <a:p>
          <a:endParaRPr lang="en-US"/>
        </a:p>
      </dgm:t>
    </dgm:pt>
    <dgm:pt modelId="{2882CD1D-D161-4887-AC77-38CF8F9BE700}">
      <dgm:prSet phldrT="[Text]"/>
      <dgm:spPr/>
      <dgm:t>
        <a:bodyPr/>
        <a:lstStyle/>
        <a:p>
          <a:r>
            <a:rPr lang="en-US" dirty="0" smtClean="0"/>
            <a:t>Device Recovery</a:t>
          </a:r>
          <a:endParaRPr lang="en-US" dirty="0"/>
        </a:p>
      </dgm:t>
    </dgm:pt>
    <dgm:pt modelId="{C6663780-468B-4F39-8A3F-023E7F7FE9BD}" type="parTrans" cxnId="{466B3292-4C35-472B-BB77-0DBB4AD30661}">
      <dgm:prSet/>
      <dgm:spPr/>
      <dgm:t>
        <a:bodyPr/>
        <a:lstStyle/>
        <a:p>
          <a:endParaRPr lang="en-US"/>
        </a:p>
      </dgm:t>
    </dgm:pt>
    <dgm:pt modelId="{5329CC94-DF19-4753-B4AB-9AE678D00FB5}" type="sibTrans" cxnId="{466B3292-4C35-472B-BB77-0DBB4AD30661}">
      <dgm:prSet/>
      <dgm:spPr/>
      <dgm:t>
        <a:bodyPr/>
        <a:lstStyle/>
        <a:p>
          <a:endParaRPr lang="en-US"/>
        </a:p>
      </dgm:t>
    </dgm:pt>
    <dgm:pt modelId="{26B8EB44-4C7A-4AE1-87D8-0B1785C1984A}">
      <dgm:prSet phldrT="[Text]"/>
      <dgm:spPr/>
      <dgm:t>
        <a:bodyPr/>
        <a:lstStyle/>
        <a:p>
          <a:r>
            <a:rPr lang="en-US" dirty="0" smtClean="0"/>
            <a:t>Lock</a:t>
          </a:r>
          <a:endParaRPr lang="en-US" dirty="0"/>
        </a:p>
      </dgm:t>
    </dgm:pt>
    <dgm:pt modelId="{346202B0-41F9-4694-8D33-6F336E68B133}" type="parTrans" cxnId="{039B32A4-543A-436D-9D43-A79CA3F314BB}">
      <dgm:prSet/>
      <dgm:spPr/>
      <dgm:t>
        <a:bodyPr/>
        <a:lstStyle/>
        <a:p>
          <a:endParaRPr lang="en-US"/>
        </a:p>
      </dgm:t>
    </dgm:pt>
    <dgm:pt modelId="{D236D8C7-C30C-4E3C-8477-0EAFA4290F34}" type="sibTrans" cxnId="{039B32A4-543A-436D-9D43-A79CA3F314BB}">
      <dgm:prSet/>
      <dgm:spPr/>
      <dgm:t>
        <a:bodyPr/>
        <a:lstStyle/>
        <a:p>
          <a:endParaRPr lang="en-US"/>
        </a:p>
      </dgm:t>
    </dgm:pt>
    <dgm:pt modelId="{BCD8B208-3393-4839-A1E7-FA0F287CF284}">
      <dgm:prSet phldrT="[Text]"/>
      <dgm:spPr/>
      <dgm:t>
        <a:bodyPr/>
        <a:lstStyle/>
        <a:p>
          <a:r>
            <a:rPr lang="en-US" dirty="0" smtClean="0"/>
            <a:t>Locate</a:t>
          </a:r>
          <a:endParaRPr lang="en-US" dirty="0"/>
        </a:p>
      </dgm:t>
    </dgm:pt>
    <dgm:pt modelId="{8F23F4B9-ADED-4842-B646-1644FE40CEA2}" type="parTrans" cxnId="{55D5DA95-D369-43B0-A454-63E7B9288A89}">
      <dgm:prSet/>
      <dgm:spPr/>
      <dgm:t>
        <a:bodyPr/>
        <a:lstStyle/>
        <a:p>
          <a:endParaRPr lang="en-US"/>
        </a:p>
      </dgm:t>
    </dgm:pt>
    <dgm:pt modelId="{42E87923-E497-4DD4-B7AE-78D1BBC02DB5}" type="sibTrans" cxnId="{55D5DA95-D369-43B0-A454-63E7B9288A89}">
      <dgm:prSet/>
      <dgm:spPr/>
      <dgm:t>
        <a:bodyPr/>
        <a:lstStyle/>
        <a:p>
          <a:endParaRPr lang="en-US"/>
        </a:p>
      </dgm:t>
    </dgm:pt>
    <dgm:pt modelId="{76A2DF64-BA46-4401-AA0D-3F803B109F02}">
      <dgm:prSet phldrT="[Text]"/>
      <dgm:spPr/>
      <dgm:t>
        <a:bodyPr/>
        <a:lstStyle/>
        <a:p>
          <a:r>
            <a:rPr lang="en-US" dirty="0" smtClean="0"/>
            <a:t>Wipe</a:t>
          </a:r>
          <a:endParaRPr lang="en-US" dirty="0"/>
        </a:p>
      </dgm:t>
    </dgm:pt>
    <dgm:pt modelId="{BF560EB6-E386-484D-ACE8-4BA7A9D8A695}" type="parTrans" cxnId="{0AD07394-75BA-4499-9510-A6C3B1F52F67}">
      <dgm:prSet/>
      <dgm:spPr/>
      <dgm:t>
        <a:bodyPr/>
        <a:lstStyle/>
        <a:p>
          <a:endParaRPr lang="en-US"/>
        </a:p>
      </dgm:t>
    </dgm:pt>
    <dgm:pt modelId="{A637184B-DEEF-4A92-8B4F-7642E6478665}" type="sibTrans" cxnId="{0AD07394-75BA-4499-9510-A6C3B1F52F67}">
      <dgm:prSet/>
      <dgm:spPr/>
      <dgm:t>
        <a:bodyPr/>
        <a:lstStyle/>
        <a:p>
          <a:endParaRPr lang="en-US"/>
        </a:p>
      </dgm:t>
    </dgm:pt>
    <dgm:pt modelId="{2C1F59F0-FAEA-4C9C-AF5D-54B50B00BA41}">
      <dgm:prSet phldrT="[Text]"/>
      <dgm:spPr/>
      <dgm:t>
        <a:bodyPr/>
        <a:lstStyle/>
        <a:p>
          <a:r>
            <a:rPr lang="en-US" dirty="0" smtClean="0"/>
            <a:t>Alarm</a:t>
          </a:r>
          <a:endParaRPr lang="en-US" dirty="0"/>
        </a:p>
      </dgm:t>
    </dgm:pt>
    <dgm:pt modelId="{7F421053-DDA2-48FC-B4BA-9AAF42B6521A}" type="parTrans" cxnId="{92B0DDE1-E9B9-4FB9-8186-76C3EA1E2AB0}">
      <dgm:prSet/>
      <dgm:spPr/>
      <dgm:t>
        <a:bodyPr/>
        <a:lstStyle/>
        <a:p>
          <a:endParaRPr lang="en-US"/>
        </a:p>
      </dgm:t>
    </dgm:pt>
    <dgm:pt modelId="{529CF394-0EC1-4382-9204-5AB845A38E15}" type="sibTrans" cxnId="{92B0DDE1-E9B9-4FB9-8186-76C3EA1E2AB0}">
      <dgm:prSet/>
      <dgm:spPr/>
      <dgm:t>
        <a:bodyPr/>
        <a:lstStyle/>
        <a:p>
          <a:endParaRPr lang="en-US"/>
        </a:p>
      </dgm:t>
    </dgm:pt>
    <dgm:pt modelId="{B7DA09B2-A008-46C3-B29E-96FFE312F529}">
      <dgm:prSet phldrT="[Text]"/>
      <dgm:spPr/>
      <dgm:t>
        <a:bodyPr/>
        <a:lstStyle/>
        <a:p>
          <a:r>
            <a:rPr lang="en-US" dirty="0" smtClean="0"/>
            <a:t>Device Premier Support</a:t>
          </a:r>
          <a:endParaRPr lang="en-US" dirty="0"/>
        </a:p>
      </dgm:t>
    </dgm:pt>
    <dgm:pt modelId="{B6FE82D3-D741-4C89-BF4C-5B2D75C27791}" type="parTrans" cxnId="{610537B9-9640-4DE1-AD9E-3AF3B6ACCBCB}">
      <dgm:prSet/>
      <dgm:spPr/>
      <dgm:t>
        <a:bodyPr/>
        <a:lstStyle/>
        <a:p>
          <a:endParaRPr lang="en-US"/>
        </a:p>
      </dgm:t>
    </dgm:pt>
    <dgm:pt modelId="{7F68D06E-18AA-4878-ABDF-0835CDCC900D}" type="sibTrans" cxnId="{610537B9-9640-4DE1-AD9E-3AF3B6ACCBCB}">
      <dgm:prSet/>
      <dgm:spPr/>
      <dgm:t>
        <a:bodyPr/>
        <a:lstStyle/>
        <a:p>
          <a:endParaRPr lang="en-US"/>
        </a:p>
      </dgm:t>
    </dgm:pt>
    <dgm:pt modelId="{B2BC724C-46ED-45E5-A574-350E96D55F15}">
      <dgm:prSet phldrT="[Text]"/>
      <dgm:spPr/>
      <dgm:t>
        <a:bodyPr/>
        <a:lstStyle/>
        <a:p>
          <a:r>
            <a:rPr lang="en-US" dirty="0" smtClean="0"/>
            <a:t>Remote control</a:t>
          </a:r>
          <a:endParaRPr lang="en-US" dirty="0"/>
        </a:p>
      </dgm:t>
    </dgm:pt>
    <dgm:pt modelId="{927CDEE0-4124-4554-ADD0-8806BAE4E147}" type="parTrans" cxnId="{5F182242-3D83-40FA-88DD-5AD19A0FF521}">
      <dgm:prSet/>
      <dgm:spPr/>
      <dgm:t>
        <a:bodyPr/>
        <a:lstStyle/>
        <a:p>
          <a:endParaRPr lang="en-US"/>
        </a:p>
      </dgm:t>
    </dgm:pt>
    <dgm:pt modelId="{2AD7D362-C864-4BDD-B579-2E95F3BB9B57}" type="sibTrans" cxnId="{5F182242-3D83-40FA-88DD-5AD19A0FF521}">
      <dgm:prSet/>
      <dgm:spPr/>
      <dgm:t>
        <a:bodyPr/>
        <a:lstStyle/>
        <a:p>
          <a:endParaRPr lang="en-US"/>
        </a:p>
      </dgm:t>
    </dgm:pt>
    <dgm:pt modelId="{C6EFD5D3-6184-4C28-9B72-202F9DB75321}">
      <dgm:prSet phldrT="[Text]"/>
      <dgm:spPr/>
      <dgm:t>
        <a:bodyPr/>
        <a:lstStyle/>
        <a:p>
          <a:r>
            <a:rPr lang="en-US" dirty="0" smtClean="0"/>
            <a:t>Agent device management</a:t>
          </a:r>
          <a:endParaRPr lang="en-US" dirty="0"/>
        </a:p>
      </dgm:t>
    </dgm:pt>
    <dgm:pt modelId="{FEB3AC5F-F247-4B8E-8C3D-1CE1E9C849DA}" type="parTrans" cxnId="{D9DC1564-AD8F-4BFF-BFF3-30CD1ED693C2}">
      <dgm:prSet/>
      <dgm:spPr/>
      <dgm:t>
        <a:bodyPr/>
        <a:lstStyle/>
        <a:p>
          <a:endParaRPr lang="en-US"/>
        </a:p>
      </dgm:t>
    </dgm:pt>
    <dgm:pt modelId="{A956D1E7-552F-4603-BB9A-6D5D4EEBA36F}" type="sibTrans" cxnId="{D9DC1564-AD8F-4BFF-BFF3-30CD1ED693C2}">
      <dgm:prSet/>
      <dgm:spPr/>
      <dgm:t>
        <a:bodyPr/>
        <a:lstStyle/>
        <a:p>
          <a:endParaRPr lang="en-US"/>
        </a:p>
      </dgm:t>
    </dgm:pt>
    <dgm:pt modelId="{6B398565-E000-4B38-8B98-B98F3CB6576E}">
      <dgm:prSet phldrT="[Text]"/>
      <dgm:spPr/>
      <dgm:t>
        <a:bodyPr/>
        <a:lstStyle/>
        <a:p>
          <a:r>
            <a:rPr lang="en-US" dirty="0" smtClean="0"/>
            <a:t>Pro-active support notifications</a:t>
          </a:r>
          <a:endParaRPr lang="en-US" dirty="0"/>
        </a:p>
      </dgm:t>
    </dgm:pt>
    <dgm:pt modelId="{78C6B350-5101-4B61-98F2-9646963066FA}" type="parTrans" cxnId="{CA216101-1C38-4553-BEA3-3DCBBC8A9B06}">
      <dgm:prSet/>
      <dgm:spPr/>
      <dgm:t>
        <a:bodyPr/>
        <a:lstStyle/>
        <a:p>
          <a:endParaRPr lang="en-US"/>
        </a:p>
      </dgm:t>
    </dgm:pt>
    <dgm:pt modelId="{15C800F3-404B-454D-BA41-67B335FF53E1}" type="sibTrans" cxnId="{CA216101-1C38-4553-BEA3-3DCBBC8A9B06}">
      <dgm:prSet/>
      <dgm:spPr/>
      <dgm:t>
        <a:bodyPr/>
        <a:lstStyle/>
        <a:p>
          <a:endParaRPr lang="en-US"/>
        </a:p>
      </dgm:t>
    </dgm:pt>
    <dgm:pt modelId="{FA270BFB-8EC0-4DD0-87C2-21CEA9B5B552}">
      <dgm:prSet phldrT="[Text]"/>
      <dgm:spPr/>
      <dgm:t>
        <a:bodyPr/>
        <a:lstStyle/>
        <a:p>
          <a:r>
            <a:rPr lang="en-US" dirty="0" smtClean="0"/>
            <a:t>Device Security</a:t>
          </a:r>
          <a:endParaRPr lang="en-US" dirty="0"/>
        </a:p>
      </dgm:t>
    </dgm:pt>
    <dgm:pt modelId="{41442676-F4CA-4BE8-993D-A72B228B1AB8}" type="parTrans" cxnId="{C1DEF85A-7EE3-4FF9-97F9-479E465918CF}">
      <dgm:prSet/>
      <dgm:spPr/>
      <dgm:t>
        <a:bodyPr/>
        <a:lstStyle/>
        <a:p>
          <a:endParaRPr lang="en-US"/>
        </a:p>
      </dgm:t>
    </dgm:pt>
    <dgm:pt modelId="{53955AE2-B8E2-45AB-A69D-6C43F3529558}" type="sibTrans" cxnId="{C1DEF85A-7EE3-4FF9-97F9-479E465918CF}">
      <dgm:prSet/>
      <dgm:spPr/>
      <dgm:t>
        <a:bodyPr/>
        <a:lstStyle/>
        <a:p>
          <a:endParaRPr lang="en-US"/>
        </a:p>
      </dgm:t>
    </dgm:pt>
    <dgm:pt modelId="{261CE815-EF71-4BE5-B46D-8DC3C9248E85}">
      <dgm:prSet phldrT="[Text]"/>
      <dgm:spPr/>
      <dgm:t>
        <a:bodyPr/>
        <a:lstStyle/>
        <a:p>
          <a:r>
            <a:rPr lang="en-US" dirty="0" smtClean="0"/>
            <a:t>Threat Scan</a:t>
          </a:r>
          <a:endParaRPr lang="en-US" dirty="0"/>
        </a:p>
      </dgm:t>
    </dgm:pt>
    <dgm:pt modelId="{87D4474B-D9C8-4DF6-BAA4-E1CE6DFFCFE9}" type="parTrans" cxnId="{4816E64A-AEE3-4184-94E7-56B0ED4EC242}">
      <dgm:prSet/>
      <dgm:spPr/>
      <dgm:t>
        <a:bodyPr/>
        <a:lstStyle/>
        <a:p>
          <a:endParaRPr lang="en-US"/>
        </a:p>
      </dgm:t>
    </dgm:pt>
    <dgm:pt modelId="{E149E591-ACC7-4DC8-8F1D-61ED30C33DF8}" type="sibTrans" cxnId="{4816E64A-AEE3-4184-94E7-56B0ED4EC242}">
      <dgm:prSet/>
      <dgm:spPr/>
      <dgm:t>
        <a:bodyPr/>
        <a:lstStyle/>
        <a:p>
          <a:endParaRPr lang="en-US"/>
        </a:p>
      </dgm:t>
    </dgm:pt>
    <dgm:pt modelId="{BA37F2BB-BBE0-4DE1-AA02-7CF04D0B2148}">
      <dgm:prSet phldrT="[Text]"/>
      <dgm:spPr/>
      <dgm:t>
        <a:bodyPr/>
        <a:lstStyle/>
        <a:p>
          <a:r>
            <a:rPr lang="en-US" dirty="0" smtClean="0"/>
            <a:t>Safe browsing</a:t>
          </a:r>
          <a:endParaRPr lang="en-US" dirty="0"/>
        </a:p>
      </dgm:t>
    </dgm:pt>
    <dgm:pt modelId="{A170DBC0-CF5D-44D0-A091-C1D1FCC2771E}" type="parTrans" cxnId="{26658158-FFE8-4F5E-A1B1-F40A67821C5F}">
      <dgm:prSet/>
      <dgm:spPr/>
      <dgm:t>
        <a:bodyPr/>
        <a:lstStyle/>
        <a:p>
          <a:endParaRPr lang="en-US"/>
        </a:p>
      </dgm:t>
    </dgm:pt>
    <dgm:pt modelId="{167F039C-4D5D-4E3C-AB32-4992D506D061}" type="sibTrans" cxnId="{26658158-FFE8-4F5E-A1B1-F40A67821C5F}">
      <dgm:prSet/>
      <dgm:spPr/>
      <dgm:t>
        <a:bodyPr/>
        <a:lstStyle/>
        <a:p>
          <a:endParaRPr lang="en-US"/>
        </a:p>
      </dgm:t>
    </dgm:pt>
    <dgm:pt modelId="{63F55A66-A095-4F52-91A4-C2BA0591EC13}">
      <dgm:prSet phldrT="[Text]"/>
      <dgm:spPr/>
      <dgm:t>
        <a:bodyPr/>
        <a:lstStyle/>
        <a:p>
          <a:r>
            <a:rPr lang="en-US" dirty="0" smtClean="0"/>
            <a:t>Upgrade &amp; downgrade</a:t>
          </a:r>
          <a:endParaRPr lang="en-US" dirty="0"/>
        </a:p>
      </dgm:t>
    </dgm:pt>
    <dgm:pt modelId="{34190BF2-95FB-4280-88A0-FE7A0F402040}" type="parTrans" cxnId="{DF417F9C-CCD4-4516-96C8-C8C36FCF1A56}">
      <dgm:prSet/>
      <dgm:spPr/>
      <dgm:t>
        <a:bodyPr/>
        <a:lstStyle/>
        <a:p>
          <a:endParaRPr lang="en-US"/>
        </a:p>
      </dgm:t>
    </dgm:pt>
    <dgm:pt modelId="{7C7B890E-6444-4D98-A8B8-B283F99D1C62}" type="sibTrans" cxnId="{DF417F9C-CCD4-4516-96C8-C8C36FCF1A56}">
      <dgm:prSet/>
      <dgm:spPr/>
      <dgm:t>
        <a:bodyPr/>
        <a:lstStyle/>
        <a:p>
          <a:endParaRPr lang="en-US"/>
        </a:p>
      </dgm:t>
    </dgm:pt>
    <dgm:pt modelId="{F9A0CBD0-BD72-4BD8-94AE-9F90282E6508}">
      <dgm:prSet phldrT="[Text]"/>
      <dgm:spPr/>
      <dgm:t>
        <a:bodyPr/>
        <a:lstStyle/>
        <a:p>
          <a:r>
            <a:rPr lang="en-US" dirty="0" smtClean="0"/>
            <a:t>Trial</a:t>
          </a:r>
          <a:endParaRPr lang="en-US" dirty="0"/>
        </a:p>
      </dgm:t>
    </dgm:pt>
    <dgm:pt modelId="{9C47ADD3-A299-4A84-9AA9-94F5DBA46EAD}" type="parTrans" cxnId="{3C6ACACB-8F2E-4411-8795-5DD655566137}">
      <dgm:prSet/>
      <dgm:spPr/>
      <dgm:t>
        <a:bodyPr/>
        <a:lstStyle/>
        <a:p>
          <a:endParaRPr lang="en-US"/>
        </a:p>
      </dgm:t>
    </dgm:pt>
    <dgm:pt modelId="{6C8A7616-F8A1-4827-BA9E-E7006A0485A3}" type="sibTrans" cxnId="{3C6ACACB-8F2E-4411-8795-5DD655566137}">
      <dgm:prSet/>
      <dgm:spPr/>
      <dgm:t>
        <a:bodyPr/>
        <a:lstStyle/>
        <a:p>
          <a:endParaRPr lang="en-US"/>
        </a:p>
      </dgm:t>
    </dgm:pt>
    <dgm:pt modelId="{4F5DCE82-1AC2-46D1-9697-59FA4130A73D}">
      <dgm:prSet phldrT="[Text]"/>
      <dgm:spPr/>
      <dgm:t>
        <a:bodyPr/>
        <a:lstStyle/>
        <a:p>
          <a:r>
            <a:rPr lang="en-US" dirty="0" smtClean="0"/>
            <a:t>Carrier Login Integration</a:t>
          </a:r>
          <a:endParaRPr lang="en-US" dirty="0"/>
        </a:p>
      </dgm:t>
    </dgm:pt>
    <dgm:pt modelId="{72AB0FE4-C887-4156-8921-B745FE47257B}" type="parTrans" cxnId="{B584F85C-8ED4-4B27-B5EB-7F0B637EF5A4}">
      <dgm:prSet/>
      <dgm:spPr/>
      <dgm:t>
        <a:bodyPr/>
        <a:lstStyle/>
        <a:p>
          <a:endParaRPr lang="en-US"/>
        </a:p>
      </dgm:t>
    </dgm:pt>
    <dgm:pt modelId="{8E300A2E-E764-4959-8056-050C8C003854}" type="sibTrans" cxnId="{B584F85C-8ED4-4B27-B5EB-7F0B637EF5A4}">
      <dgm:prSet/>
      <dgm:spPr/>
      <dgm:t>
        <a:bodyPr/>
        <a:lstStyle/>
        <a:p>
          <a:endParaRPr lang="en-US"/>
        </a:p>
      </dgm:t>
    </dgm:pt>
    <dgm:pt modelId="{8C4B1842-8597-43AC-967C-AEE7C172BBC6}">
      <dgm:prSet phldrT="[Text]"/>
      <dgm:spPr/>
      <dgm:t>
        <a:bodyPr/>
        <a:lstStyle/>
        <a:p>
          <a:r>
            <a:rPr lang="en-US" dirty="0" smtClean="0"/>
            <a:t>Factory Reset</a:t>
          </a:r>
          <a:endParaRPr lang="en-US" dirty="0"/>
        </a:p>
      </dgm:t>
    </dgm:pt>
    <dgm:pt modelId="{7409304F-1E48-4995-B592-FD7D4E17D8A7}" type="parTrans" cxnId="{071ACA05-0F1F-4D37-8BF5-A7D36267140C}">
      <dgm:prSet/>
      <dgm:spPr/>
      <dgm:t>
        <a:bodyPr/>
        <a:lstStyle/>
        <a:p>
          <a:endParaRPr lang="en-US"/>
        </a:p>
      </dgm:t>
    </dgm:pt>
    <dgm:pt modelId="{90CC5423-6062-42B6-B5BB-D869DDB2B601}" type="sibTrans" cxnId="{071ACA05-0F1F-4D37-8BF5-A7D36267140C}">
      <dgm:prSet/>
      <dgm:spPr/>
      <dgm:t>
        <a:bodyPr/>
        <a:lstStyle/>
        <a:p>
          <a:endParaRPr lang="en-US"/>
        </a:p>
      </dgm:t>
    </dgm:pt>
    <dgm:pt modelId="{0B5FD2F4-9A5C-4F70-B6E3-93DB16580307}">
      <dgm:prSet phldrT="[Text]"/>
      <dgm:spPr/>
      <dgm:t>
        <a:bodyPr/>
        <a:lstStyle/>
        <a:p>
          <a:r>
            <a:rPr lang="en-US" dirty="0" smtClean="0"/>
            <a:t>Play Integration</a:t>
          </a:r>
          <a:endParaRPr lang="en-US" dirty="0"/>
        </a:p>
      </dgm:t>
    </dgm:pt>
    <dgm:pt modelId="{F4D17FA5-C005-4293-911D-98F278CAC180}" type="parTrans" cxnId="{A9EDE6B4-09B4-46FC-B3D5-75B7E32E46D2}">
      <dgm:prSet/>
      <dgm:spPr/>
      <dgm:t>
        <a:bodyPr/>
        <a:lstStyle/>
        <a:p>
          <a:endParaRPr lang="en-US"/>
        </a:p>
      </dgm:t>
    </dgm:pt>
    <dgm:pt modelId="{BD331E61-EBFB-4102-9CD1-E2CB59D242F4}" type="sibTrans" cxnId="{A9EDE6B4-09B4-46FC-B3D5-75B7E32E46D2}">
      <dgm:prSet/>
      <dgm:spPr/>
      <dgm:t>
        <a:bodyPr/>
        <a:lstStyle/>
        <a:p>
          <a:endParaRPr lang="en-US"/>
        </a:p>
      </dgm:t>
    </dgm:pt>
    <dgm:pt modelId="{F80CD846-90DE-4D68-A182-E51B7C12DAF9}">
      <dgm:prSet phldrT="[Text]"/>
      <dgm:spPr/>
      <dgm:t>
        <a:bodyPr/>
        <a:lstStyle/>
        <a:p>
          <a:r>
            <a:rPr lang="en-US" dirty="0" smtClean="0"/>
            <a:t>Acceptance of agreements</a:t>
          </a:r>
          <a:endParaRPr lang="en-US" dirty="0"/>
        </a:p>
      </dgm:t>
    </dgm:pt>
    <dgm:pt modelId="{68543E0A-E042-4825-8026-B0837317DF52}" type="parTrans" cxnId="{62276C41-0C87-4D2B-9099-E5DB6BBD1E5D}">
      <dgm:prSet/>
      <dgm:spPr/>
      <dgm:t>
        <a:bodyPr/>
        <a:lstStyle/>
        <a:p>
          <a:endParaRPr lang="en-US"/>
        </a:p>
      </dgm:t>
    </dgm:pt>
    <dgm:pt modelId="{3C41B01A-10C9-4A58-8C1B-C4DDFD238D58}" type="sibTrans" cxnId="{62276C41-0C87-4D2B-9099-E5DB6BBD1E5D}">
      <dgm:prSet/>
      <dgm:spPr/>
      <dgm:t>
        <a:bodyPr/>
        <a:lstStyle/>
        <a:p>
          <a:endParaRPr lang="en-US"/>
        </a:p>
      </dgm:t>
    </dgm:pt>
    <dgm:pt modelId="{041B1370-F3BB-4A30-A6BF-590C409582BC}">
      <dgm:prSet phldrT="[Text]"/>
      <dgm:spPr/>
      <dgm:t>
        <a:bodyPr/>
        <a:lstStyle/>
        <a:p>
          <a:r>
            <a:rPr lang="en-US" dirty="0" smtClean="0"/>
            <a:t>Integration Services</a:t>
          </a:r>
          <a:endParaRPr lang="en-US" dirty="0"/>
        </a:p>
      </dgm:t>
    </dgm:pt>
    <dgm:pt modelId="{2DF1AC4C-92E6-4017-8C4D-4EC491A19F43}" type="parTrans" cxnId="{301F454A-8B12-4FCC-90C2-D641BEC98749}">
      <dgm:prSet/>
      <dgm:spPr/>
      <dgm:t>
        <a:bodyPr/>
        <a:lstStyle/>
        <a:p>
          <a:endParaRPr lang="en-US"/>
        </a:p>
      </dgm:t>
    </dgm:pt>
    <dgm:pt modelId="{6FD4747F-F31C-4917-B68D-D7B70D607F86}" type="sibTrans" cxnId="{301F454A-8B12-4FCC-90C2-D641BEC98749}">
      <dgm:prSet/>
      <dgm:spPr/>
      <dgm:t>
        <a:bodyPr/>
        <a:lstStyle/>
        <a:p>
          <a:endParaRPr lang="en-US"/>
        </a:p>
      </dgm:t>
    </dgm:pt>
    <dgm:pt modelId="{B4CB15B0-8DB3-4CBC-9C5E-1A50F2D44628}">
      <dgm:prSet phldrT="[Text]"/>
      <dgm:spPr/>
      <dgm:t>
        <a:bodyPr/>
        <a:lstStyle/>
        <a:p>
          <a:r>
            <a:rPr lang="en-US" dirty="0" smtClean="0"/>
            <a:t>Device Settings Management</a:t>
          </a:r>
          <a:endParaRPr lang="en-US" dirty="0"/>
        </a:p>
      </dgm:t>
    </dgm:pt>
    <dgm:pt modelId="{B7AEABD0-75FD-4B6C-83D7-4E39C2A01820}" type="parTrans" cxnId="{23DF7557-63D9-4774-A8E3-F918C07E4EA4}">
      <dgm:prSet/>
      <dgm:spPr/>
      <dgm:t>
        <a:bodyPr/>
        <a:lstStyle/>
        <a:p>
          <a:endParaRPr lang="en-US"/>
        </a:p>
      </dgm:t>
    </dgm:pt>
    <dgm:pt modelId="{57F2A12E-7414-4FAA-91C8-53EAB0AEB3BD}" type="sibTrans" cxnId="{23DF7557-63D9-4774-A8E3-F918C07E4EA4}">
      <dgm:prSet/>
      <dgm:spPr/>
      <dgm:t>
        <a:bodyPr/>
        <a:lstStyle/>
        <a:p>
          <a:endParaRPr lang="en-US"/>
        </a:p>
      </dgm:t>
    </dgm:pt>
    <dgm:pt modelId="{9F920812-774A-4395-911F-87446EE24831}">
      <dgm:prSet phldrT="[Text]"/>
      <dgm:spPr/>
      <dgm:t>
        <a:bodyPr/>
        <a:lstStyle/>
        <a:p>
          <a:r>
            <a:rPr lang="en-US" dirty="0" smtClean="0"/>
            <a:t>Click-to-call</a:t>
          </a:r>
          <a:endParaRPr lang="en-US" dirty="0"/>
        </a:p>
      </dgm:t>
    </dgm:pt>
    <dgm:pt modelId="{4CA0C51D-E0F9-42FE-A52D-5AAEA9803343}" type="parTrans" cxnId="{EEA9D0FB-5DB7-4697-81DB-568D100C3889}">
      <dgm:prSet/>
      <dgm:spPr/>
      <dgm:t>
        <a:bodyPr/>
        <a:lstStyle/>
        <a:p>
          <a:endParaRPr lang="en-US"/>
        </a:p>
      </dgm:t>
    </dgm:pt>
    <dgm:pt modelId="{377E0888-B9EC-46F2-BDD1-64EFBA91C5C5}" type="sibTrans" cxnId="{EEA9D0FB-5DB7-4697-81DB-568D100C3889}">
      <dgm:prSet/>
      <dgm:spPr/>
      <dgm:t>
        <a:bodyPr/>
        <a:lstStyle/>
        <a:p>
          <a:endParaRPr lang="en-US"/>
        </a:p>
      </dgm:t>
    </dgm:pt>
    <dgm:pt modelId="{849DC4EB-40DD-4EB4-843F-488EC55C6615}">
      <dgm:prSet phldrT="[Text]"/>
      <dgm:spPr/>
      <dgm:t>
        <a:bodyPr/>
        <a:lstStyle/>
        <a:p>
          <a:r>
            <a:rPr lang="en-US" dirty="0" smtClean="0"/>
            <a:t>Click-to-chat</a:t>
          </a:r>
          <a:endParaRPr lang="en-US" dirty="0"/>
        </a:p>
      </dgm:t>
    </dgm:pt>
    <dgm:pt modelId="{B8240DC4-482E-4B27-A4F9-A0CA913C6E39}" type="parTrans" cxnId="{6017731E-028E-453E-A1E6-12B557BC5FF0}">
      <dgm:prSet/>
      <dgm:spPr/>
      <dgm:t>
        <a:bodyPr/>
        <a:lstStyle/>
        <a:p>
          <a:endParaRPr lang="en-US"/>
        </a:p>
      </dgm:t>
    </dgm:pt>
    <dgm:pt modelId="{710ED4BF-04E8-42C9-B752-94F5071FDB2F}" type="sibTrans" cxnId="{6017731E-028E-453E-A1E6-12B557BC5FF0}">
      <dgm:prSet/>
      <dgm:spPr/>
      <dgm:t>
        <a:bodyPr/>
        <a:lstStyle/>
        <a:p>
          <a:endParaRPr lang="en-US"/>
        </a:p>
      </dgm:t>
    </dgm:pt>
    <dgm:pt modelId="{5B2B1470-35DE-47A6-BCD7-CB561ABF1314}">
      <dgm:prSet phldrT="[Text]"/>
      <dgm:spPr/>
      <dgm:t>
        <a:bodyPr/>
        <a:lstStyle/>
        <a:p>
          <a:r>
            <a:rPr lang="en-US" dirty="0" smtClean="0"/>
            <a:t>Healthscan</a:t>
          </a:r>
          <a:endParaRPr lang="en-US" dirty="0"/>
        </a:p>
      </dgm:t>
    </dgm:pt>
    <dgm:pt modelId="{1BB612A9-69F0-405D-850B-23BC7060F1F0}" type="parTrans" cxnId="{34084414-D69C-405F-8AB7-7C18AC8268C8}">
      <dgm:prSet/>
      <dgm:spPr/>
      <dgm:t>
        <a:bodyPr/>
        <a:lstStyle/>
        <a:p>
          <a:endParaRPr lang="en-US"/>
        </a:p>
      </dgm:t>
    </dgm:pt>
    <dgm:pt modelId="{DFBC6E91-E113-4EA6-8A1C-CD236DC47569}" type="sibTrans" cxnId="{34084414-D69C-405F-8AB7-7C18AC8268C8}">
      <dgm:prSet/>
      <dgm:spPr/>
      <dgm:t>
        <a:bodyPr/>
        <a:lstStyle/>
        <a:p>
          <a:endParaRPr lang="en-US"/>
        </a:p>
      </dgm:t>
    </dgm:pt>
    <dgm:pt modelId="{6F8CDBFE-85AB-473B-83E2-889806C310F3}">
      <dgm:prSet phldrT="[Text]"/>
      <dgm:spPr/>
      <dgm:t>
        <a:bodyPr/>
        <a:lstStyle/>
        <a:p>
          <a:r>
            <a:rPr lang="en-US" dirty="0" smtClean="0"/>
            <a:t>Anti-virus</a:t>
          </a:r>
          <a:endParaRPr lang="en-US" dirty="0"/>
        </a:p>
      </dgm:t>
    </dgm:pt>
    <dgm:pt modelId="{E875337E-3C3C-43CE-8FD9-7D989921E9CB}" type="parTrans" cxnId="{9AE90347-D243-4911-9AD9-73BA2634B062}">
      <dgm:prSet/>
      <dgm:spPr/>
      <dgm:t>
        <a:bodyPr/>
        <a:lstStyle/>
        <a:p>
          <a:endParaRPr lang="en-US"/>
        </a:p>
      </dgm:t>
    </dgm:pt>
    <dgm:pt modelId="{4DE0DA9A-043F-4EC9-BEAF-F30DAD45D5C8}" type="sibTrans" cxnId="{9AE90347-D243-4911-9AD9-73BA2634B062}">
      <dgm:prSet/>
      <dgm:spPr/>
      <dgm:t>
        <a:bodyPr/>
        <a:lstStyle/>
        <a:p>
          <a:endParaRPr lang="en-US"/>
        </a:p>
      </dgm:t>
    </dgm:pt>
    <dgm:pt modelId="{EA32C70D-8503-43EA-94EE-259C75CDF93C}" type="pres">
      <dgm:prSet presAssocID="{F83394C0-DEA3-4EF5-B519-8FAE8FE26D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857027-76D0-447C-9C72-978A92594888}" type="pres">
      <dgm:prSet presAssocID="{627BCE2B-5172-4268-ABD9-B51AFE22238E}" presName="composite" presStyleCnt="0"/>
      <dgm:spPr/>
    </dgm:pt>
    <dgm:pt modelId="{E29CA2D9-7439-4F87-A4B9-053767708082}" type="pres">
      <dgm:prSet presAssocID="{627BCE2B-5172-4268-ABD9-B51AFE22238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B7193-A893-4017-BD4D-F6ECEF39ADA1}" type="pres">
      <dgm:prSet presAssocID="{627BCE2B-5172-4268-ABD9-B51AFE22238E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F8233C-4467-4254-BFE4-1CADE3CB3763}" type="pres">
      <dgm:prSet presAssocID="{2F57FF72-1F54-42A3-B02B-9913E934958E}" presName="space" presStyleCnt="0"/>
      <dgm:spPr/>
    </dgm:pt>
    <dgm:pt modelId="{10E7D6DA-7910-4215-95FB-EA31E90643E1}" type="pres">
      <dgm:prSet presAssocID="{4B834C41-766E-40AF-ACDF-DCA79654ECA6}" presName="composite" presStyleCnt="0"/>
      <dgm:spPr/>
    </dgm:pt>
    <dgm:pt modelId="{6376CE62-5221-44DF-8A17-C1E2D19A39A2}" type="pres">
      <dgm:prSet presAssocID="{4B834C41-766E-40AF-ACDF-DCA79654ECA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B1426-03D6-4EA3-A255-A8650845F17C}" type="pres">
      <dgm:prSet presAssocID="{4B834C41-766E-40AF-ACDF-DCA79654ECA6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7ACB5-247C-49B9-8B56-7FB31213C78A}" type="pres">
      <dgm:prSet presAssocID="{184AD980-D793-4AB3-9355-E1CFADA16368}" presName="space" presStyleCnt="0"/>
      <dgm:spPr/>
    </dgm:pt>
    <dgm:pt modelId="{12D4163B-B157-405B-9AE7-3A2EBB3629AA}" type="pres">
      <dgm:prSet presAssocID="{2882CD1D-D161-4887-AC77-38CF8F9BE700}" presName="composite" presStyleCnt="0"/>
      <dgm:spPr/>
    </dgm:pt>
    <dgm:pt modelId="{2C61339D-02FE-4DCE-BFAE-2BE2675F626E}" type="pres">
      <dgm:prSet presAssocID="{2882CD1D-D161-4887-AC77-38CF8F9BE70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CA3D9-74A6-43AF-BFA7-D172F43911AC}" type="pres">
      <dgm:prSet presAssocID="{2882CD1D-D161-4887-AC77-38CF8F9BE700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92489-49A8-4FDC-8C4C-B9710A63D06C}" type="pres">
      <dgm:prSet presAssocID="{5329CC94-DF19-4753-B4AB-9AE678D00FB5}" presName="space" presStyleCnt="0"/>
      <dgm:spPr/>
    </dgm:pt>
    <dgm:pt modelId="{D158D997-36AE-4971-9F30-400043603E98}" type="pres">
      <dgm:prSet presAssocID="{B7DA09B2-A008-46C3-B29E-96FFE312F529}" presName="composite" presStyleCnt="0"/>
      <dgm:spPr/>
    </dgm:pt>
    <dgm:pt modelId="{FEEDD67A-C040-4551-86FF-688273C71AB9}" type="pres">
      <dgm:prSet presAssocID="{B7DA09B2-A008-46C3-B29E-96FFE312F52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D504D-9D00-43D5-AA1C-5D48C936208E}" type="pres">
      <dgm:prSet presAssocID="{B7DA09B2-A008-46C3-B29E-96FFE312F529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5AC65-2CD5-46C8-B698-6411CFFFA2C2}" type="pres">
      <dgm:prSet presAssocID="{7F68D06E-18AA-4878-ABDF-0835CDCC900D}" presName="space" presStyleCnt="0"/>
      <dgm:spPr/>
    </dgm:pt>
    <dgm:pt modelId="{CEBE875F-B80D-478F-9E71-832269AA8254}" type="pres">
      <dgm:prSet presAssocID="{FA270BFB-8EC0-4DD0-87C2-21CEA9B5B552}" presName="composite" presStyleCnt="0"/>
      <dgm:spPr/>
    </dgm:pt>
    <dgm:pt modelId="{64D36553-1855-4379-B527-FD81D505C008}" type="pres">
      <dgm:prSet presAssocID="{FA270BFB-8EC0-4DD0-87C2-21CEA9B5B55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9C8D4-28C5-421F-959F-83F3BA1F19A8}" type="pres">
      <dgm:prSet presAssocID="{FA270BFB-8EC0-4DD0-87C2-21CEA9B5B552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17731E-028E-453E-A1E6-12B557BC5FF0}" srcId="{B7DA09B2-A008-46C3-B29E-96FFE312F529}" destId="{849DC4EB-40DD-4EB4-843F-488EC55C6615}" srcOrd="5" destOrd="0" parTransId="{B8240DC4-482E-4B27-A4F9-A0CA913C6E39}" sibTransId="{710ED4BF-04E8-42C9-B752-94F5071FDB2F}"/>
    <dgm:cxn modelId="{610537B9-9640-4DE1-AD9E-3AF3B6ACCBCB}" srcId="{F83394C0-DEA3-4EF5-B519-8FAE8FE26D12}" destId="{B7DA09B2-A008-46C3-B29E-96FFE312F529}" srcOrd="3" destOrd="0" parTransId="{B6FE82D3-D741-4C89-BF4C-5B2D75C27791}" sibTransId="{7F68D06E-18AA-4878-ABDF-0835CDCC900D}"/>
    <dgm:cxn modelId="{039B32A4-543A-436D-9D43-A79CA3F314BB}" srcId="{2882CD1D-D161-4887-AC77-38CF8F9BE700}" destId="{26B8EB44-4C7A-4AE1-87D8-0B1785C1984A}" srcOrd="0" destOrd="0" parTransId="{346202B0-41F9-4694-8D33-6F336E68B133}" sibTransId="{D236D8C7-C30C-4E3C-8477-0EAFA4290F34}"/>
    <dgm:cxn modelId="{FFC5696C-F3F1-4C75-B6E9-97EEB951BD59}" srcId="{627BCE2B-5172-4268-ABD9-B51AFE22238E}" destId="{DCB1E58D-2ECB-4969-B023-82934E899426}" srcOrd="0" destOrd="0" parTransId="{FD541456-4EDC-4C8C-A3AB-305D073AD7AC}" sibTransId="{E2A5B8E5-E6C0-41F3-8A4A-12EAE1FFB51F}"/>
    <dgm:cxn modelId="{CA216101-1C38-4553-BEA3-3DCBBC8A9B06}" srcId="{B7DA09B2-A008-46C3-B29E-96FFE312F529}" destId="{6B398565-E000-4B38-8B98-B98F3CB6576E}" srcOrd="3" destOrd="0" parTransId="{78C6B350-5101-4B61-98F2-9646963066FA}" sibTransId="{15C800F3-404B-454D-BA41-67B335FF53E1}"/>
    <dgm:cxn modelId="{26658158-FFE8-4F5E-A1B1-F40A67821C5F}" srcId="{FA270BFB-8EC0-4DD0-87C2-21CEA9B5B552}" destId="{BA37F2BB-BBE0-4DE1-AA02-7CF04D0B2148}" srcOrd="1" destOrd="0" parTransId="{A170DBC0-CF5D-44D0-A091-C1D1FCC2771E}" sibTransId="{167F039C-4D5D-4E3C-AB32-4992D506D061}"/>
    <dgm:cxn modelId="{D17FE642-8DDA-4064-AB0E-81FE5104998D}" type="presOf" srcId="{B4CB15B0-8DB3-4CBC-9C5E-1A50F2D44628}" destId="{5ECD504D-9D00-43D5-AA1C-5D48C936208E}" srcOrd="0" destOrd="0" presId="urn:microsoft.com/office/officeart/2005/8/layout/hList1"/>
    <dgm:cxn modelId="{98B87181-937B-461B-BFCB-64B334F7EB0F}" type="presOf" srcId="{B2BC724C-46ED-45E5-A574-350E96D55F15}" destId="{5ECD504D-9D00-43D5-AA1C-5D48C936208E}" srcOrd="0" destOrd="1" presId="urn:microsoft.com/office/officeart/2005/8/layout/hList1"/>
    <dgm:cxn modelId="{D9DC1564-AD8F-4BFF-BFF3-30CD1ED693C2}" srcId="{B7DA09B2-A008-46C3-B29E-96FFE312F529}" destId="{C6EFD5D3-6184-4C28-9B72-202F9DB75321}" srcOrd="2" destOrd="0" parTransId="{FEB3AC5F-F247-4B8E-8C3D-1CE1E9C849DA}" sibTransId="{A956D1E7-552F-4603-BB9A-6D5D4EEBA36F}"/>
    <dgm:cxn modelId="{6A1C84C6-2A1A-40D7-AA07-5FA16B0BCCEC}" srcId="{627BCE2B-5172-4268-ABD9-B51AFE22238E}" destId="{5F73C7CF-151E-4F35-8163-55B6D7449BCE}" srcOrd="2" destOrd="0" parTransId="{B1DC1510-7F0F-4FC7-B98B-23484047C334}" sibTransId="{C56973CD-202B-460A-A043-4651425B289A}"/>
    <dgm:cxn modelId="{D5CE7000-782E-4374-A1FB-E282040B483B}" srcId="{F83394C0-DEA3-4EF5-B519-8FAE8FE26D12}" destId="{4B834C41-766E-40AF-ACDF-DCA79654ECA6}" srcOrd="1" destOrd="0" parTransId="{28F5368F-E36B-41F4-9C8D-13E226EA7CB3}" sibTransId="{184AD980-D793-4AB3-9355-E1CFADA16368}"/>
    <dgm:cxn modelId="{64189320-4B5E-43BB-AC2C-5A92FC5B659B}" type="presOf" srcId="{705447C1-A1B5-4C0F-9BB5-6F19C5142011}" destId="{E44B1426-03D6-4EA3-A255-A8650845F17C}" srcOrd="0" destOrd="2" presId="urn:microsoft.com/office/officeart/2005/8/layout/hList1"/>
    <dgm:cxn modelId="{E807F24C-164B-4806-B497-1164013EC805}" type="presOf" srcId="{63F55A66-A095-4F52-91A4-C2BA0591EC13}" destId="{64CB7193-A893-4017-BD4D-F6ECEF39ADA1}" srcOrd="0" destOrd="3" presId="urn:microsoft.com/office/officeart/2005/8/layout/hList1"/>
    <dgm:cxn modelId="{B39571BD-C7B7-44B1-9960-C332004B4ABA}" srcId="{627BCE2B-5172-4268-ABD9-B51AFE22238E}" destId="{B5F86433-8D12-486A-984C-E02B8700E6E9}" srcOrd="1" destOrd="0" parTransId="{D5071943-6286-4738-994F-4A265824B167}" sibTransId="{7C8F4A59-A14C-4B01-8D82-7AAC519F3D55}"/>
    <dgm:cxn modelId="{071ACA05-0F1F-4D37-8BF5-A7D36267140C}" srcId="{2882CD1D-D161-4887-AC77-38CF8F9BE700}" destId="{8C4B1842-8597-43AC-967C-AEE7C172BBC6}" srcOrd="4" destOrd="0" parTransId="{7409304F-1E48-4995-B592-FD7D4E17D8A7}" sibTransId="{90CC5423-6062-42B6-B5BB-D869DDB2B601}"/>
    <dgm:cxn modelId="{58DA0FAB-2989-490A-8735-867526ED7140}" type="presOf" srcId="{F80CD846-90DE-4D68-A182-E51B7C12DAF9}" destId="{64CB7193-A893-4017-BD4D-F6ECEF39ADA1}" srcOrd="0" destOrd="6" presId="urn:microsoft.com/office/officeart/2005/8/layout/hList1"/>
    <dgm:cxn modelId="{BC9B9C06-B0E6-4FA1-8083-234A7B162F24}" srcId="{F83394C0-DEA3-4EF5-B519-8FAE8FE26D12}" destId="{627BCE2B-5172-4268-ABD9-B51AFE22238E}" srcOrd="0" destOrd="0" parTransId="{D3D81A48-7EE9-4CE4-B94B-6F1F8B2A141B}" sibTransId="{2F57FF72-1F54-42A3-B02B-9913E934958E}"/>
    <dgm:cxn modelId="{92B0DDE1-E9B9-4FB9-8186-76C3EA1E2AB0}" srcId="{2882CD1D-D161-4887-AC77-38CF8F9BE700}" destId="{2C1F59F0-FAEA-4C9C-AF5D-54B50B00BA41}" srcOrd="3" destOrd="0" parTransId="{7F421053-DDA2-48FC-B4BA-9AAF42B6521A}" sibTransId="{529CF394-0EC1-4382-9204-5AB845A38E15}"/>
    <dgm:cxn modelId="{55D5DA95-D369-43B0-A454-63E7B9288A89}" srcId="{2882CD1D-D161-4887-AC77-38CF8F9BE700}" destId="{BCD8B208-3393-4839-A1E7-FA0F287CF284}" srcOrd="1" destOrd="0" parTransId="{8F23F4B9-ADED-4842-B646-1644FE40CEA2}" sibTransId="{42E87923-E497-4DD4-B7AE-78D1BBC02DB5}"/>
    <dgm:cxn modelId="{78CF91C0-C7A2-4198-9C5F-3C60F268E660}" type="presOf" srcId="{6B398565-E000-4B38-8B98-B98F3CB6576E}" destId="{5ECD504D-9D00-43D5-AA1C-5D48C936208E}" srcOrd="0" destOrd="3" presId="urn:microsoft.com/office/officeart/2005/8/layout/hList1"/>
    <dgm:cxn modelId="{466B3292-4C35-472B-BB77-0DBB4AD30661}" srcId="{F83394C0-DEA3-4EF5-B519-8FAE8FE26D12}" destId="{2882CD1D-D161-4887-AC77-38CF8F9BE700}" srcOrd="2" destOrd="0" parTransId="{C6663780-468B-4F39-8A3F-023E7F7FE9BD}" sibTransId="{5329CC94-DF19-4753-B4AB-9AE678D00FB5}"/>
    <dgm:cxn modelId="{D7CE65FD-4F6B-45D6-AB11-5A8E4B750276}" type="presOf" srcId="{DCB1E58D-2ECB-4969-B023-82934E899426}" destId="{64CB7193-A893-4017-BD4D-F6ECEF39ADA1}" srcOrd="0" destOrd="0" presId="urn:microsoft.com/office/officeart/2005/8/layout/hList1"/>
    <dgm:cxn modelId="{4816E64A-AEE3-4184-94E7-56B0ED4EC242}" srcId="{FA270BFB-8EC0-4DD0-87C2-21CEA9B5B552}" destId="{261CE815-EF71-4BE5-B46D-8DC3C9248E85}" srcOrd="0" destOrd="0" parTransId="{87D4474B-D9C8-4DF6-BAA4-E1CE6DFFCFE9}" sibTransId="{E149E591-ACC7-4DC8-8F1D-61ED30C33DF8}"/>
    <dgm:cxn modelId="{D47F49C3-7CC8-4CE6-B543-F15D8A1DED03}" type="presOf" srcId="{4B834C41-766E-40AF-ACDF-DCA79654ECA6}" destId="{6376CE62-5221-44DF-8A17-C1E2D19A39A2}" srcOrd="0" destOrd="0" presId="urn:microsoft.com/office/officeart/2005/8/layout/hList1"/>
    <dgm:cxn modelId="{8D085174-E0B3-40CB-9DAA-F608F6B47548}" srcId="{4B834C41-766E-40AF-ACDF-DCA79654ECA6}" destId="{705447C1-A1B5-4C0F-9BB5-6F19C5142011}" srcOrd="2" destOrd="0" parTransId="{3B5E7A3B-E56D-4502-B3F7-9D865274ADCC}" sibTransId="{969106D7-10F9-42FB-86B3-F31DEC6CA319}"/>
    <dgm:cxn modelId="{B6889F2F-0A68-48BB-90E4-318F3417EC63}" type="presOf" srcId="{5B2B1470-35DE-47A6-BCD7-CB561ABF1314}" destId="{5ECD504D-9D00-43D5-AA1C-5D48C936208E}" srcOrd="0" destOrd="6" presId="urn:microsoft.com/office/officeart/2005/8/layout/hList1"/>
    <dgm:cxn modelId="{2D8B93FB-E1F2-4A4A-8891-9C828EEF5453}" type="presOf" srcId="{5F73C7CF-151E-4F35-8163-55B6D7449BCE}" destId="{64CB7193-A893-4017-BD4D-F6ECEF39ADA1}" srcOrd="0" destOrd="2" presId="urn:microsoft.com/office/officeart/2005/8/layout/hList1"/>
    <dgm:cxn modelId="{0272CD21-4BED-4667-8852-1391206FB2D5}" type="presOf" srcId="{2C1F59F0-FAEA-4C9C-AF5D-54B50B00BA41}" destId="{EAECA3D9-74A6-43AF-BFA7-D172F43911AC}" srcOrd="0" destOrd="3" presId="urn:microsoft.com/office/officeart/2005/8/layout/hList1"/>
    <dgm:cxn modelId="{957B1DA3-A874-4CD3-8BCF-16404E8F0E11}" type="presOf" srcId="{76A2DF64-BA46-4401-AA0D-3F803B109F02}" destId="{EAECA3D9-74A6-43AF-BFA7-D172F43911AC}" srcOrd="0" destOrd="2" presId="urn:microsoft.com/office/officeart/2005/8/layout/hList1"/>
    <dgm:cxn modelId="{6A11BB0A-CF50-4685-8AA2-5ADED921D803}" type="presOf" srcId="{2882CD1D-D161-4887-AC77-38CF8F9BE700}" destId="{2C61339D-02FE-4DCE-BFAE-2BE2675F626E}" srcOrd="0" destOrd="0" presId="urn:microsoft.com/office/officeart/2005/8/layout/hList1"/>
    <dgm:cxn modelId="{558795E8-AA80-423D-98F3-75C0926625C3}" type="presOf" srcId="{26B8EB44-4C7A-4AE1-87D8-0B1785C1984A}" destId="{EAECA3D9-74A6-43AF-BFA7-D172F43911AC}" srcOrd="0" destOrd="0" presId="urn:microsoft.com/office/officeart/2005/8/layout/hList1"/>
    <dgm:cxn modelId="{935E79D4-6D09-48E6-AA9D-F510D4421740}" type="presOf" srcId="{627BCE2B-5172-4268-ABD9-B51AFE22238E}" destId="{E29CA2D9-7439-4F87-A4B9-053767708082}" srcOrd="0" destOrd="0" presId="urn:microsoft.com/office/officeart/2005/8/layout/hList1"/>
    <dgm:cxn modelId="{B2C13F52-9510-496A-A893-3407AFCB3C0E}" type="presOf" srcId="{BA37F2BB-BBE0-4DE1-AA02-7CF04D0B2148}" destId="{4999C8D4-28C5-421F-959F-83F3BA1F19A8}" srcOrd="0" destOrd="1" presId="urn:microsoft.com/office/officeart/2005/8/layout/hList1"/>
    <dgm:cxn modelId="{724251A9-8132-4F0D-A793-42D67CEB9065}" srcId="{4B834C41-766E-40AF-ACDF-DCA79654ECA6}" destId="{99511241-7B1F-4CB2-BADD-20E686D631FC}" srcOrd="0" destOrd="0" parTransId="{620D6298-663B-4E55-8B4F-89AC1066165F}" sibTransId="{8D83EA49-791F-45D8-885B-44A53B859A93}"/>
    <dgm:cxn modelId="{9CD15975-34FA-4770-BD50-48D7B574FB60}" type="presOf" srcId="{9F920812-774A-4395-911F-87446EE24831}" destId="{5ECD504D-9D00-43D5-AA1C-5D48C936208E}" srcOrd="0" destOrd="4" presId="urn:microsoft.com/office/officeart/2005/8/layout/hList1"/>
    <dgm:cxn modelId="{2A720251-4EE8-4330-A071-3BD43413C1FF}" type="presOf" srcId="{99511241-7B1F-4CB2-BADD-20E686D631FC}" destId="{E44B1426-03D6-4EA3-A255-A8650845F17C}" srcOrd="0" destOrd="0" presId="urn:microsoft.com/office/officeart/2005/8/layout/hList1"/>
    <dgm:cxn modelId="{9AE90347-D243-4911-9AD9-73BA2634B062}" srcId="{FA270BFB-8EC0-4DD0-87C2-21CEA9B5B552}" destId="{6F8CDBFE-85AB-473B-83E2-889806C310F3}" srcOrd="2" destOrd="0" parTransId="{E875337E-3C3C-43CE-8FD9-7D989921E9CB}" sibTransId="{4DE0DA9A-043F-4EC9-BEAF-F30DAD45D5C8}"/>
    <dgm:cxn modelId="{2DED1B49-032D-46BB-9ED6-E4FCC21A4826}" type="presOf" srcId="{4F5DCE82-1AC2-46D1-9697-59FA4130A73D}" destId="{64CB7193-A893-4017-BD4D-F6ECEF39ADA1}" srcOrd="0" destOrd="5" presId="urn:microsoft.com/office/officeart/2005/8/layout/hList1"/>
    <dgm:cxn modelId="{C06B8572-0F5A-4EA2-A612-BF4E57E4D5C7}" type="presOf" srcId="{849DC4EB-40DD-4EB4-843F-488EC55C6615}" destId="{5ECD504D-9D00-43D5-AA1C-5D48C936208E}" srcOrd="0" destOrd="5" presId="urn:microsoft.com/office/officeart/2005/8/layout/hList1"/>
    <dgm:cxn modelId="{27EE44A1-67CB-4684-B9E8-4901B76FB6BB}" type="presOf" srcId="{B5F86433-8D12-486A-984C-E02B8700E6E9}" destId="{64CB7193-A893-4017-BD4D-F6ECEF39ADA1}" srcOrd="0" destOrd="1" presId="urn:microsoft.com/office/officeart/2005/8/layout/hList1"/>
    <dgm:cxn modelId="{EEA9D0FB-5DB7-4697-81DB-568D100C3889}" srcId="{B7DA09B2-A008-46C3-B29E-96FFE312F529}" destId="{9F920812-774A-4395-911F-87446EE24831}" srcOrd="4" destOrd="0" parTransId="{4CA0C51D-E0F9-42FE-A52D-5AAEA9803343}" sibTransId="{377E0888-B9EC-46F2-BDD1-64EFBA91C5C5}"/>
    <dgm:cxn modelId="{F3ED8DC3-FD98-4338-987F-F67DD53CD293}" type="presOf" srcId="{FA270BFB-8EC0-4DD0-87C2-21CEA9B5B552}" destId="{64D36553-1855-4379-B527-FD81D505C008}" srcOrd="0" destOrd="0" presId="urn:microsoft.com/office/officeart/2005/8/layout/hList1"/>
    <dgm:cxn modelId="{34084414-D69C-405F-8AB7-7C18AC8268C8}" srcId="{B7DA09B2-A008-46C3-B29E-96FFE312F529}" destId="{5B2B1470-35DE-47A6-BCD7-CB561ABF1314}" srcOrd="6" destOrd="0" parTransId="{1BB612A9-69F0-405D-850B-23BC7060F1F0}" sibTransId="{DFBC6E91-E113-4EA6-8A1C-CD236DC47569}"/>
    <dgm:cxn modelId="{0A5ED1F8-D548-4B44-9BA7-95BEC36E104B}" type="presOf" srcId="{0B5FD2F4-9A5C-4F70-B6E3-93DB16580307}" destId="{64CB7193-A893-4017-BD4D-F6ECEF39ADA1}" srcOrd="0" destOrd="7" presId="urn:microsoft.com/office/officeart/2005/8/layout/hList1"/>
    <dgm:cxn modelId="{23DF7557-63D9-4774-A8E3-F918C07E4EA4}" srcId="{B7DA09B2-A008-46C3-B29E-96FFE312F529}" destId="{B4CB15B0-8DB3-4CBC-9C5E-1A50F2D44628}" srcOrd="0" destOrd="0" parTransId="{B7AEABD0-75FD-4B6C-83D7-4E39C2A01820}" sibTransId="{57F2A12E-7414-4FAA-91C8-53EAB0AEB3BD}"/>
    <dgm:cxn modelId="{B584F85C-8ED4-4B27-B5EB-7F0B637EF5A4}" srcId="{627BCE2B-5172-4268-ABD9-B51AFE22238E}" destId="{4F5DCE82-1AC2-46D1-9697-59FA4130A73D}" srcOrd="5" destOrd="0" parTransId="{72AB0FE4-C887-4156-8921-B745FE47257B}" sibTransId="{8E300A2E-E764-4959-8056-050C8C003854}"/>
    <dgm:cxn modelId="{EBB49899-C155-45A0-88C5-A42CF9FF6CF6}" type="presOf" srcId="{93F345D6-CD4A-4241-9B24-DB6302F96242}" destId="{E44B1426-03D6-4EA3-A255-A8650845F17C}" srcOrd="0" destOrd="1" presId="urn:microsoft.com/office/officeart/2005/8/layout/hList1"/>
    <dgm:cxn modelId="{13F888B8-CBC5-4B33-8C80-44CB861AA73F}" type="presOf" srcId="{6F8CDBFE-85AB-473B-83E2-889806C310F3}" destId="{4999C8D4-28C5-421F-959F-83F3BA1F19A8}" srcOrd="0" destOrd="2" presId="urn:microsoft.com/office/officeart/2005/8/layout/hList1"/>
    <dgm:cxn modelId="{FEDAEA0D-5885-433B-B2C5-31C52AC48339}" type="presOf" srcId="{261CE815-EF71-4BE5-B46D-8DC3C9248E85}" destId="{4999C8D4-28C5-421F-959F-83F3BA1F19A8}" srcOrd="0" destOrd="0" presId="urn:microsoft.com/office/officeart/2005/8/layout/hList1"/>
    <dgm:cxn modelId="{62276C41-0C87-4D2B-9099-E5DB6BBD1E5D}" srcId="{627BCE2B-5172-4268-ABD9-B51AFE22238E}" destId="{F80CD846-90DE-4D68-A182-E51B7C12DAF9}" srcOrd="6" destOrd="0" parTransId="{68543E0A-E042-4825-8026-B0837317DF52}" sibTransId="{3C41B01A-10C9-4A58-8C1B-C4DDFD238D58}"/>
    <dgm:cxn modelId="{A9EDE6B4-09B4-46FC-B3D5-75B7E32E46D2}" srcId="{627BCE2B-5172-4268-ABD9-B51AFE22238E}" destId="{0B5FD2F4-9A5C-4F70-B6E3-93DB16580307}" srcOrd="7" destOrd="0" parTransId="{F4D17FA5-C005-4293-911D-98F278CAC180}" sibTransId="{BD331E61-EBFB-4102-9CD1-E2CB59D242F4}"/>
    <dgm:cxn modelId="{C1DEF85A-7EE3-4FF9-97F9-479E465918CF}" srcId="{F83394C0-DEA3-4EF5-B519-8FAE8FE26D12}" destId="{FA270BFB-8EC0-4DD0-87C2-21CEA9B5B552}" srcOrd="4" destOrd="0" parTransId="{41442676-F4CA-4BE8-993D-A72B228B1AB8}" sibTransId="{53955AE2-B8E2-45AB-A69D-6C43F3529558}"/>
    <dgm:cxn modelId="{D92C4850-B164-4BEE-B53A-F61D46C232E4}" type="presOf" srcId="{BCD8B208-3393-4839-A1E7-FA0F287CF284}" destId="{EAECA3D9-74A6-43AF-BFA7-D172F43911AC}" srcOrd="0" destOrd="1" presId="urn:microsoft.com/office/officeart/2005/8/layout/hList1"/>
    <dgm:cxn modelId="{7EBFDDC3-3C68-4F9E-80E4-9B4AD3C42F1D}" type="presOf" srcId="{041B1370-F3BB-4A30-A6BF-590C409582BC}" destId="{64CB7193-A893-4017-BD4D-F6ECEF39ADA1}" srcOrd="0" destOrd="8" presId="urn:microsoft.com/office/officeart/2005/8/layout/hList1"/>
    <dgm:cxn modelId="{BE7D54C6-2C28-47AD-A5A6-8F7E3EA05985}" type="presOf" srcId="{B7DA09B2-A008-46C3-B29E-96FFE312F529}" destId="{FEEDD67A-C040-4551-86FF-688273C71AB9}" srcOrd="0" destOrd="0" presId="urn:microsoft.com/office/officeart/2005/8/layout/hList1"/>
    <dgm:cxn modelId="{19D285AD-0E22-4BF2-AFE8-EC1A749244C9}" type="presOf" srcId="{F9A0CBD0-BD72-4BD8-94AE-9F90282E6508}" destId="{64CB7193-A893-4017-BD4D-F6ECEF39ADA1}" srcOrd="0" destOrd="4" presId="urn:microsoft.com/office/officeart/2005/8/layout/hList1"/>
    <dgm:cxn modelId="{0AD07394-75BA-4499-9510-A6C3B1F52F67}" srcId="{2882CD1D-D161-4887-AC77-38CF8F9BE700}" destId="{76A2DF64-BA46-4401-AA0D-3F803B109F02}" srcOrd="2" destOrd="0" parTransId="{BF560EB6-E386-484D-ACE8-4BA7A9D8A695}" sibTransId="{A637184B-DEEF-4A92-8B4F-7642E6478665}"/>
    <dgm:cxn modelId="{5F182242-3D83-40FA-88DD-5AD19A0FF521}" srcId="{B7DA09B2-A008-46C3-B29E-96FFE312F529}" destId="{B2BC724C-46ED-45E5-A574-350E96D55F15}" srcOrd="1" destOrd="0" parTransId="{927CDEE0-4124-4554-ADD0-8806BAE4E147}" sibTransId="{2AD7D362-C864-4BDD-B579-2E95F3BB9B57}"/>
    <dgm:cxn modelId="{1976A55C-40E5-4120-83A7-5BD47586BED0}" type="presOf" srcId="{C6EFD5D3-6184-4C28-9B72-202F9DB75321}" destId="{5ECD504D-9D00-43D5-AA1C-5D48C936208E}" srcOrd="0" destOrd="2" presId="urn:microsoft.com/office/officeart/2005/8/layout/hList1"/>
    <dgm:cxn modelId="{497ADC97-2223-4096-ACEA-A83F3BA197B7}" type="presOf" srcId="{8C4B1842-8597-43AC-967C-AEE7C172BBC6}" destId="{EAECA3D9-74A6-43AF-BFA7-D172F43911AC}" srcOrd="0" destOrd="4" presId="urn:microsoft.com/office/officeart/2005/8/layout/hList1"/>
    <dgm:cxn modelId="{301F454A-8B12-4FCC-90C2-D641BEC98749}" srcId="{627BCE2B-5172-4268-ABD9-B51AFE22238E}" destId="{041B1370-F3BB-4A30-A6BF-590C409582BC}" srcOrd="8" destOrd="0" parTransId="{2DF1AC4C-92E6-4017-8C4D-4EC491A19F43}" sibTransId="{6FD4747F-F31C-4917-B68D-D7B70D607F86}"/>
    <dgm:cxn modelId="{B992A63A-9987-444C-9EF4-E0B543E37EDA}" type="presOf" srcId="{F83394C0-DEA3-4EF5-B519-8FAE8FE26D12}" destId="{EA32C70D-8503-43EA-94EE-259C75CDF93C}" srcOrd="0" destOrd="0" presId="urn:microsoft.com/office/officeart/2005/8/layout/hList1"/>
    <dgm:cxn modelId="{3C6ACACB-8F2E-4411-8795-5DD655566137}" srcId="{627BCE2B-5172-4268-ABD9-B51AFE22238E}" destId="{F9A0CBD0-BD72-4BD8-94AE-9F90282E6508}" srcOrd="4" destOrd="0" parTransId="{9C47ADD3-A299-4A84-9AA9-94F5DBA46EAD}" sibTransId="{6C8A7616-F8A1-4827-BA9E-E7006A0485A3}"/>
    <dgm:cxn modelId="{956CF6C0-213B-48D8-9283-8EF125B0B189}" srcId="{4B834C41-766E-40AF-ACDF-DCA79654ECA6}" destId="{93F345D6-CD4A-4241-9B24-DB6302F96242}" srcOrd="1" destOrd="0" parTransId="{B30665E8-541F-4D91-9669-8648A1763FCF}" sibTransId="{AE834FAC-06E6-4DC9-9ECD-403553DF6611}"/>
    <dgm:cxn modelId="{DF417F9C-CCD4-4516-96C8-C8C36FCF1A56}" srcId="{627BCE2B-5172-4268-ABD9-B51AFE22238E}" destId="{63F55A66-A095-4F52-91A4-C2BA0591EC13}" srcOrd="3" destOrd="0" parTransId="{34190BF2-95FB-4280-88A0-FE7A0F402040}" sibTransId="{7C7B890E-6444-4D98-A8B8-B283F99D1C62}"/>
    <dgm:cxn modelId="{93F461D5-C3CD-4D48-A423-8E535228F127}" type="presParOf" srcId="{EA32C70D-8503-43EA-94EE-259C75CDF93C}" destId="{2F857027-76D0-447C-9C72-978A92594888}" srcOrd="0" destOrd="0" presId="urn:microsoft.com/office/officeart/2005/8/layout/hList1"/>
    <dgm:cxn modelId="{4D19134D-DF63-4965-A05D-F77F0DD878A3}" type="presParOf" srcId="{2F857027-76D0-447C-9C72-978A92594888}" destId="{E29CA2D9-7439-4F87-A4B9-053767708082}" srcOrd="0" destOrd="0" presId="urn:microsoft.com/office/officeart/2005/8/layout/hList1"/>
    <dgm:cxn modelId="{ABBBC93B-FD38-4838-899E-3D6EDDD0AE3F}" type="presParOf" srcId="{2F857027-76D0-447C-9C72-978A92594888}" destId="{64CB7193-A893-4017-BD4D-F6ECEF39ADA1}" srcOrd="1" destOrd="0" presId="urn:microsoft.com/office/officeart/2005/8/layout/hList1"/>
    <dgm:cxn modelId="{0EE08E66-93D2-4B8E-9782-E2E5309C454C}" type="presParOf" srcId="{EA32C70D-8503-43EA-94EE-259C75CDF93C}" destId="{32F8233C-4467-4254-BFE4-1CADE3CB3763}" srcOrd="1" destOrd="0" presId="urn:microsoft.com/office/officeart/2005/8/layout/hList1"/>
    <dgm:cxn modelId="{039E75A1-86E5-49F4-AE20-FD4723637C49}" type="presParOf" srcId="{EA32C70D-8503-43EA-94EE-259C75CDF93C}" destId="{10E7D6DA-7910-4215-95FB-EA31E90643E1}" srcOrd="2" destOrd="0" presId="urn:microsoft.com/office/officeart/2005/8/layout/hList1"/>
    <dgm:cxn modelId="{6C336623-55E3-4FAC-B410-8A6F052FF832}" type="presParOf" srcId="{10E7D6DA-7910-4215-95FB-EA31E90643E1}" destId="{6376CE62-5221-44DF-8A17-C1E2D19A39A2}" srcOrd="0" destOrd="0" presId="urn:microsoft.com/office/officeart/2005/8/layout/hList1"/>
    <dgm:cxn modelId="{5835B1F8-7CB8-40E9-90D8-06A53B6C5495}" type="presParOf" srcId="{10E7D6DA-7910-4215-95FB-EA31E90643E1}" destId="{E44B1426-03D6-4EA3-A255-A8650845F17C}" srcOrd="1" destOrd="0" presId="urn:microsoft.com/office/officeart/2005/8/layout/hList1"/>
    <dgm:cxn modelId="{94AF794D-29C6-4144-BE86-23AB07E2DDA8}" type="presParOf" srcId="{EA32C70D-8503-43EA-94EE-259C75CDF93C}" destId="{5F57ACB5-247C-49B9-8B56-7FB31213C78A}" srcOrd="3" destOrd="0" presId="urn:microsoft.com/office/officeart/2005/8/layout/hList1"/>
    <dgm:cxn modelId="{C8EF5BBA-FFFD-4CCD-A483-D4158AC127A3}" type="presParOf" srcId="{EA32C70D-8503-43EA-94EE-259C75CDF93C}" destId="{12D4163B-B157-405B-9AE7-3A2EBB3629AA}" srcOrd="4" destOrd="0" presId="urn:microsoft.com/office/officeart/2005/8/layout/hList1"/>
    <dgm:cxn modelId="{2742CF95-D818-4ABE-B16C-FC503E5758D1}" type="presParOf" srcId="{12D4163B-B157-405B-9AE7-3A2EBB3629AA}" destId="{2C61339D-02FE-4DCE-BFAE-2BE2675F626E}" srcOrd="0" destOrd="0" presId="urn:microsoft.com/office/officeart/2005/8/layout/hList1"/>
    <dgm:cxn modelId="{2C7953FE-5A49-47DC-ADF7-8CCA74247C1C}" type="presParOf" srcId="{12D4163B-B157-405B-9AE7-3A2EBB3629AA}" destId="{EAECA3D9-74A6-43AF-BFA7-D172F43911AC}" srcOrd="1" destOrd="0" presId="urn:microsoft.com/office/officeart/2005/8/layout/hList1"/>
    <dgm:cxn modelId="{C0B35EDE-F933-4EA3-9527-3A0EBBB3683F}" type="presParOf" srcId="{EA32C70D-8503-43EA-94EE-259C75CDF93C}" destId="{2A692489-49A8-4FDC-8C4C-B9710A63D06C}" srcOrd="5" destOrd="0" presId="urn:microsoft.com/office/officeart/2005/8/layout/hList1"/>
    <dgm:cxn modelId="{5E47A373-4AB8-490A-9AED-753F873E821B}" type="presParOf" srcId="{EA32C70D-8503-43EA-94EE-259C75CDF93C}" destId="{D158D997-36AE-4971-9F30-400043603E98}" srcOrd="6" destOrd="0" presId="urn:microsoft.com/office/officeart/2005/8/layout/hList1"/>
    <dgm:cxn modelId="{1207C11C-463A-4FB1-AD45-7690E14FA3C4}" type="presParOf" srcId="{D158D997-36AE-4971-9F30-400043603E98}" destId="{FEEDD67A-C040-4551-86FF-688273C71AB9}" srcOrd="0" destOrd="0" presId="urn:microsoft.com/office/officeart/2005/8/layout/hList1"/>
    <dgm:cxn modelId="{4DA268F4-F2D7-405E-988A-5255F68D342F}" type="presParOf" srcId="{D158D997-36AE-4971-9F30-400043603E98}" destId="{5ECD504D-9D00-43D5-AA1C-5D48C936208E}" srcOrd="1" destOrd="0" presId="urn:microsoft.com/office/officeart/2005/8/layout/hList1"/>
    <dgm:cxn modelId="{E3AAF5B3-4E37-4400-B233-0F4A19466037}" type="presParOf" srcId="{EA32C70D-8503-43EA-94EE-259C75CDF93C}" destId="{8F05AC65-2CD5-46C8-B698-6411CFFFA2C2}" srcOrd="7" destOrd="0" presId="urn:microsoft.com/office/officeart/2005/8/layout/hList1"/>
    <dgm:cxn modelId="{8A042DC4-30EF-4EB1-8568-40550A361805}" type="presParOf" srcId="{EA32C70D-8503-43EA-94EE-259C75CDF93C}" destId="{CEBE875F-B80D-478F-9E71-832269AA8254}" srcOrd="8" destOrd="0" presId="urn:microsoft.com/office/officeart/2005/8/layout/hList1"/>
    <dgm:cxn modelId="{9923329B-AF31-4BEA-80A7-07329E098894}" type="presParOf" srcId="{CEBE875F-B80D-478F-9E71-832269AA8254}" destId="{64D36553-1855-4379-B527-FD81D505C008}" srcOrd="0" destOrd="0" presId="urn:microsoft.com/office/officeart/2005/8/layout/hList1"/>
    <dgm:cxn modelId="{AE1F67BA-F4A8-43B3-B939-17DBC6CAB043}" type="presParOf" srcId="{CEBE875F-B80D-478F-9E71-832269AA8254}" destId="{4999C8D4-28C5-421F-959F-83F3BA1F19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3394C0-DEA3-4EF5-B519-8FAE8FE26D1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7BCE2B-5172-4268-ABD9-B51AFE22238E}">
      <dgm:prSet phldrT="[Text]"/>
      <dgm:spPr/>
      <dgm:t>
        <a:bodyPr/>
        <a:lstStyle/>
        <a:p>
          <a:r>
            <a:rPr lang="en-US" dirty="0" smtClean="0"/>
            <a:t>Device Profiling</a:t>
          </a:r>
          <a:endParaRPr lang="en-US" dirty="0"/>
        </a:p>
      </dgm:t>
    </dgm:pt>
    <dgm:pt modelId="{D3D81A48-7EE9-4CE4-B94B-6F1F8B2A141B}" type="parTrans" cxnId="{BC9B9C06-B0E6-4FA1-8083-234A7B162F24}">
      <dgm:prSet/>
      <dgm:spPr/>
      <dgm:t>
        <a:bodyPr/>
        <a:lstStyle/>
        <a:p>
          <a:endParaRPr lang="en-US"/>
        </a:p>
      </dgm:t>
    </dgm:pt>
    <dgm:pt modelId="{2F57FF72-1F54-42A3-B02B-9913E934958E}" type="sibTrans" cxnId="{BC9B9C06-B0E6-4FA1-8083-234A7B162F24}">
      <dgm:prSet/>
      <dgm:spPr/>
      <dgm:t>
        <a:bodyPr/>
        <a:lstStyle/>
        <a:p>
          <a:endParaRPr lang="en-US"/>
        </a:p>
      </dgm:t>
    </dgm:pt>
    <dgm:pt modelId="{A1651DA9-8544-4612-A0F7-CCD410DA92CB}">
      <dgm:prSet phldrT="[Text]"/>
      <dgm:spPr/>
      <dgm:t>
        <a:bodyPr/>
        <a:lstStyle/>
        <a:p>
          <a:r>
            <a:rPr lang="en-US" dirty="0" smtClean="0"/>
            <a:t>Device Notification</a:t>
          </a:r>
          <a:endParaRPr lang="en-US" dirty="0"/>
        </a:p>
      </dgm:t>
    </dgm:pt>
    <dgm:pt modelId="{7DA98EA5-E5C2-4EF4-BCD4-AC8AB4CBC5F4}" type="parTrans" cxnId="{E774B8B2-8090-4947-9663-518D72E4985A}">
      <dgm:prSet/>
      <dgm:spPr/>
      <dgm:t>
        <a:bodyPr/>
        <a:lstStyle/>
        <a:p>
          <a:endParaRPr lang="en-US"/>
        </a:p>
      </dgm:t>
    </dgm:pt>
    <dgm:pt modelId="{78B67914-CA1B-4E20-905F-411B8BCCF5BE}" type="sibTrans" cxnId="{E774B8B2-8090-4947-9663-518D72E4985A}">
      <dgm:prSet/>
      <dgm:spPr/>
      <dgm:t>
        <a:bodyPr/>
        <a:lstStyle/>
        <a:p>
          <a:endParaRPr lang="en-US"/>
        </a:p>
      </dgm:t>
    </dgm:pt>
    <dgm:pt modelId="{F86BB59C-8AFF-4E74-A527-0BC2108D1D12}">
      <dgm:prSet phldrT="[Text]"/>
      <dgm:spPr/>
      <dgm:t>
        <a:bodyPr/>
        <a:lstStyle/>
        <a:p>
          <a:r>
            <a:rPr lang="en-US" dirty="0" smtClean="0"/>
            <a:t>Text Messaging</a:t>
          </a:r>
          <a:endParaRPr lang="en-US" dirty="0"/>
        </a:p>
      </dgm:t>
    </dgm:pt>
    <dgm:pt modelId="{4189C430-18E4-4BB6-ABE3-BCE4B6B15356}" type="parTrans" cxnId="{68777C98-E1A0-408F-8EE2-C21B6C797B41}">
      <dgm:prSet/>
      <dgm:spPr/>
      <dgm:t>
        <a:bodyPr/>
        <a:lstStyle/>
        <a:p>
          <a:endParaRPr lang="en-US"/>
        </a:p>
      </dgm:t>
    </dgm:pt>
    <dgm:pt modelId="{FA86521D-3417-4F79-AD19-9C1581E29E03}" type="sibTrans" cxnId="{68777C98-E1A0-408F-8EE2-C21B6C797B41}">
      <dgm:prSet/>
      <dgm:spPr/>
      <dgm:t>
        <a:bodyPr/>
        <a:lstStyle/>
        <a:p>
          <a:endParaRPr lang="en-US"/>
        </a:p>
      </dgm:t>
    </dgm:pt>
    <dgm:pt modelId="{05E6D339-FB88-4E66-A650-B1C3D4380145}">
      <dgm:prSet phldrT="[Text]"/>
      <dgm:spPr/>
      <dgm:t>
        <a:bodyPr/>
        <a:lstStyle/>
        <a:p>
          <a:r>
            <a:rPr lang="en-US" dirty="0" smtClean="0"/>
            <a:t>Native Push Messaging</a:t>
          </a:r>
          <a:endParaRPr lang="en-US" dirty="0"/>
        </a:p>
      </dgm:t>
    </dgm:pt>
    <dgm:pt modelId="{FE05554F-1A30-4981-AABF-10201255C2E6}" type="parTrans" cxnId="{80F3D73F-0930-45DF-B285-BD9CB617D0A6}">
      <dgm:prSet/>
      <dgm:spPr/>
      <dgm:t>
        <a:bodyPr/>
        <a:lstStyle/>
        <a:p>
          <a:endParaRPr lang="en-US"/>
        </a:p>
      </dgm:t>
    </dgm:pt>
    <dgm:pt modelId="{953181BC-B21E-46FB-BA89-987E1A923A28}" type="sibTrans" cxnId="{80F3D73F-0930-45DF-B285-BD9CB617D0A6}">
      <dgm:prSet/>
      <dgm:spPr/>
      <dgm:t>
        <a:bodyPr/>
        <a:lstStyle/>
        <a:p>
          <a:endParaRPr lang="en-US"/>
        </a:p>
      </dgm:t>
    </dgm:pt>
    <dgm:pt modelId="{62A37B98-3E78-44C7-879F-BE44D8A38C26}">
      <dgm:prSet phldrT="[Text]"/>
      <dgm:spPr/>
      <dgm:t>
        <a:bodyPr/>
        <a:lstStyle/>
        <a:p>
          <a:r>
            <a:rPr lang="en-US" dirty="0" smtClean="0"/>
            <a:t>Email</a:t>
          </a:r>
          <a:endParaRPr lang="en-US" dirty="0"/>
        </a:p>
      </dgm:t>
    </dgm:pt>
    <dgm:pt modelId="{CCCDA8A1-B436-4C70-ACD1-8614A7E4926F}" type="parTrans" cxnId="{699AA724-F7F1-47F9-A538-989D2E57CFEE}">
      <dgm:prSet/>
      <dgm:spPr/>
      <dgm:t>
        <a:bodyPr/>
        <a:lstStyle/>
        <a:p>
          <a:endParaRPr lang="en-US"/>
        </a:p>
      </dgm:t>
    </dgm:pt>
    <dgm:pt modelId="{700D9870-0204-4B25-B6D3-28D013195EF3}" type="sibTrans" cxnId="{699AA724-F7F1-47F9-A538-989D2E57CFEE}">
      <dgm:prSet/>
      <dgm:spPr/>
      <dgm:t>
        <a:bodyPr/>
        <a:lstStyle/>
        <a:p>
          <a:endParaRPr lang="en-US"/>
        </a:p>
      </dgm:t>
    </dgm:pt>
    <dgm:pt modelId="{B7DA09B2-A008-46C3-B29E-96FFE312F529}">
      <dgm:prSet phldrT="[Text]"/>
      <dgm:spPr/>
      <dgm:t>
        <a:bodyPr/>
        <a:lstStyle/>
        <a:p>
          <a:r>
            <a:rPr lang="en-US" dirty="0" smtClean="0"/>
            <a:t>Device Telemetry</a:t>
          </a:r>
          <a:endParaRPr lang="en-US" dirty="0"/>
        </a:p>
      </dgm:t>
    </dgm:pt>
    <dgm:pt modelId="{B6FE82D3-D741-4C89-BF4C-5B2D75C27791}" type="parTrans" cxnId="{610537B9-9640-4DE1-AD9E-3AF3B6ACCBCB}">
      <dgm:prSet/>
      <dgm:spPr/>
      <dgm:t>
        <a:bodyPr/>
        <a:lstStyle/>
        <a:p>
          <a:endParaRPr lang="en-US"/>
        </a:p>
      </dgm:t>
    </dgm:pt>
    <dgm:pt modelId="{7F68D06E-18AA-4878-ABDF-0835CDCC900D}" type="sibTrans" cxnId="{610537B9-9640-4DE1-AD9E-3AF3B6ACCBCB}">
      <dgm:prSet/>
      <dgm:spPr/>
      <dgm:t>
        <a:bodyPr/>
        <a:lstStyle/>
        <a:p>
          <a:endParaRPr lang="en-US"/>
        </a:p>
      </dgm:t>
    </dgm:pt>
    <dgm:pt modelId="{BD77405F-B2D4-47BD-9656-5AA666829B5B}">
      <dgm:prSet phldrT="[Text]"/>
      <dgm:spPr/>
      <dgm:t>
        <a:bodyPr/>
        <a:lstStyle/>
        <a:p>
          <a:r>
            <a:rPr lang="en-US" dirty="0" smtClean="0"/>
            <a:t>App usage</a:t>
          </a:r>
          <a:endParaRPr lang="en-US" dirty="0"/>
        </a:p>
      </dgm:t>
    </dgm:pt>
    <dgm:pt modelId="{36100687-0362-47A2-AD8C-1BA667632324}" type="parTrans" cxnId="{5676BC59-759A-48E9-B590-D0311F02B0D5}">
      <dgm:prSet/>
      <dgm:spPr/>
      <dgm:t>
        <a:bodyPr/>
        <a:lstStyle/>
        <a:p>
          <a:endParaRPr lang="en-US"/>
        </a:p>
      </dgm:t>
    </dgm:pt>
    <dgm:pt modelId="{154FECAE-FD93-4A76-8863-BA4B6E4E53ED}" type="sibTrans" cxnId="{5676BC59-759A-48E9-B590-D0311F02B0D5}">
      <dgm:prSet/>
      <dgm:spPr/>
      <dgm:t>
        <a:bodyPr/>
        <a:lstStyle/>
        <a:p>
          <a:endParaRPr lang="en-US"/>
        </a:p>
      </dgm:t>
    </dgm:pt>
    <dgm:pt modelId="{B2BC724C-46ED-45E5-A574-350E96D55F15}">
      <dgm:prSet phldrT="[Text]"/>
      <dgm:spPr/>
      <dgm:t>
        <a:bodyPr/>
        <a:lstStyle/>
        <a:p>
          <a:r>
            <a:rPr lang="en-US" dirty="0" smtClean="0"/>
            <a:t>Battery usage</a:t>
          </a:r>
          <a:endParaRPr lang="en-US" dirty="0"/>
        </a:p>
      </dgm:t>
    </dgm:pt>
    <dgm:pt modelId="{927CDEE0-4124-4554-ADD0-8806BAE4E147}" type="parTrans" cxnId="{5F182242-3D83-40FA-88DD-5AD19A0FF521}">
      <dgm:prSet/>
      <dgm:spPr/>
      <dgm:t>
        <a:bodyPr/>
        <a:lstStyle/>
        <a:p>
          <a:endParaRPr lang="en-US"/>
        </a:p>
      </dgm:t>
    </dgm:pt>
    <dgm:pt modelId="{2AD7D362-C864-4BDD-B579-2E95F3BB9B57}" type="sibTrans" cxnId="{5F182242-3D83-40FA-88DD-5AD19A0FF521}">
      <dgm:prSet/>
      <dgm:spPr/>
      <dgm:t>
        <a:bodyPr/>
        <a:lstStyle/>
        <a:p>
          <a:endParaRPr lang="en-US"/>
        </a:p>
      </dgm:t>
    </dgm:pt>
    <dgm:pt modelId="{C6EFD5D3-6184-4C28-9B72-202F9DB75321}">
      <dgm:prSet phldrT="[Text]"/>
      <dgm:spPr/>
      <dgm:t>
        <a:bodyPr/>
        <a:lstStyle/>
        <a:p>
          <a:r>
            <a:rPr lang="en-US" dirty="0" smtClean="0"/>
            <a:t>Device settings</a:t>
          </a:r>
          <a:endParaRPr lang="en-US" dirty="0"/>
        </a:p>
      </dgm:t>
    </dgm:pt>
    <dgm:pt modelId="{FEB3AC5F-F247-4B8E-8C3D-1CE1E9C849DA}" type="parTrans" cxnId="{D9DC1564-AD8F-4BFF-BFF3-30CD1ED693C2}">
      <dgm:prSet/>
      <dgm:spPr/>
      <dgm:t>
        <a:bodyPr/>
        <a:lstStyle/>
        <a:p>
          <a:endParaRPr lang="en-US"/>
        </a:p>
      </dgm:t>
    </dgm:pt>
    <dgm:pt modelId="{A956D1E7-552F-4603-BB9A-6D5D4EEBA36F}" type="sibTrans" cxnId="{D9DC1564-AD8F-4BFF-BFF3-30CD1ED693C2}">
      <dgm:prSet/>
      <dgm:spPr/>
      <dgm:t>
        <a:bodyPr/>
        <a:lstStyle/>
        <a:p>
          <a:endParaRPr lang="en-US"/>
        </a:p>
      </dgm:t>
    </dgm:pt>
    <dgm:pt modelId="{6B398565-E000-4B38-8B98-B98F3CB6576E}">
      <dgm:prSet phldrT="[Text]"/>
      <dgm:spPr/>
      <dgm:t>
        <a:bodyPr/>
        <a:lstStyle/>
        <a:p>
          <a:r>
            <a:rPr lang="en-US" dirty="0" smtClean="0"/>
            <a:t>Agent management</a:t>
          </a:r>
          <a:endParaRPr lang="en-US" dirty="0"/>
        </a:p>
      </dgm:t>
    </dgm:pt>
    <dgm:pt modelId="{78C6B350-5101-4B61-98F2-9646963066FA}" type="parTrans" cxnId="{CA216101-1C38-4553-BEA3-3DCBBC8A9B06}">
      <dgm:prSet/>
      <dgm:spPr/>
      <dgm:t>
        <a:bodyPr/>
        <a:lstStyle/>
        <a:p>
          <a:endParaRPr lang="en-US"/>
        </a:p>
      </dgm:t>
    </dgm:pt>
    <dgm:pt modelId="{15C800F3-404B-454D-BA41-67B335FF53E1}" type="sibTrans" cxnId="{CA216101-1C38-4553-BEA3-3DCBBC8A9B06}">
      <dgm:prSet/>
      <dgm:spPr/>
      <dgm:t>
        <a:bodyPr/>
        <a:lstStyle/>
        <a:p>
          <a:endParaRPr lang="en-US"/>
        </a:p>
      </dgm:t>
    </dgm:pt>
    <dgm:pt modelId="{D4A246A7-0430-47B6-9AE3-5E9CB0339971}">
      <dgm:prSet phldrT="[Text]"/>
      <dgm:spPr/>
      <dgm:t>
        <a:bodyPr/>
        <a:lstStyle/>
        <a:p>
          <a:r>
            <a:rPr lang="en-US" dirty="0" smtClean="0"/>
            <a:t>Application scrapers</a:t>
          </a:r>
          <a:endParaRPr lang="en-US" dirty="0"/>
        </a:p>
      </dgm:t>
    </dgm:pt>
    <dgm:pt modelId="{EA3970C6-61B6-4A42-A620-071402C5B9DF}" type="parTrans" cxnId="{48C5EB8A-B9B3-4885-BE66-BDF4CE65D7D3}">
      <dgm:prSet/>
      <dgm:spPr/>
      <dgm:t>
        <a:bodyPr/>
        <a:lstStyle/>
        <a:p>
          <a:endParaRPr lang="en-US"/>
        </a:p>
      </dgm:t>
    </dgm:pt>
    <dgm:pt modelId="{91114F0B-45CA-4938-A904-E57352D2D700}" type="sibTrans" cxnId="{48C5EB8A-B9B3-4885-BE66-BDF4CE65D7D3}">
      <dgm:prSet/>
      <dgm:spPr/>
      <dgm:t>
        <a:bodyPr/>
        <a:lstStyle/>
        <a:p>
          <a:endParaRPr lang="en-US"/>
        </a:p>
      </dgm:t>
    </dgm:pt>
    <dgm:pt modelId="{DFF4660A-0BA5-43C8-A9EB-96DAF34EBE71}">
      <dgm:prSet phldrT="[Text]"/>
      <dgm:spPr/>
      <dgm:t>
        <a:bodyPr/>
        <a:lstStyle/>
        <a:p>
          <a:r>
            <a:rPr lang="en-US" dirty="0" smtClean="0"/>
            <a:t>Battery analysis</a:t>
          </a:r>
          <a:endParaRPr lang="en-US" dirty="0"/>
        </a:p>
      </dgm:t>
    </dgm:pt>
    <dgm:pt modelId="{7B05CC1F-AB46-4E51-8C9C-E28AAB36EBDA}" type="parTrans" cxnId="{E1F365B0-EADC-4399-B7C8-34F45F6D9068}">
      <dgm:prSet/>
      <dgm:spPr/>
      <dgm:t>
        <a:bodyPr/>
        <a:lstStyle/>
        <a:p>
          <a:endParaRPr lang="en-US"/>
        </a:p>
      </dgm:t>
    </dgm:pt>
    <dgm:pt modelId="{2DE0B22A-E057-47E2-A9E5-3E6FF2A9BE6C}" type="sibTrans" cxnId="{E1F365B0-EADC-4399-B7C8-34F45F6D9068}">
      <dgm:prSet/>
      <dgm:spPr/>
      <dgm:t>
        <a:bodyPr/>
        <a:lstStyle/>
        <a:p>
          <a:endParaRPr lang="en-US"/>
        </a:p>
      </dgm:t>
    </dgm:pt>
    <dgm:pt modelId="{28960467-AD46-4514-BF1D-E9FFA588C2B2}">
      <dgm:prSet phldrT="[Text]"/>
      <dgm:spPr/>
      <dgm:t>
        <a:bodyPr/>
        <a:lstStyle/>
        <a:p>
          <a:r>
            <a:rPr lang="en-US" dirty="0" smtClean="0"/>
            <a:t>Application privacy assessment</a:t>
          </a:r>
          <a:endParaRPr lang="en-US" dirty="0"/>
        </a:p>
      </dgm:t>
    </dgm:pt>
    <dgm:pt modelId="{0F55865F-A0DB-4E86-A7F1-476B6ABA6ECE}" type="parTrans" cxnId="{F225A4FD-9FCB-4C5E-BDFB-316F902AFA47}">
      <dgm:prSet/>
      <dgm:spPr/>
      <dgm:t>
        <a:bodyPr/>
        <a:lstStyle/>
        <a:p>
          <a:endParaRPr lang="en-US"/>
        </a:p>
      </dgm:t>
    </dgm:pt>
    <dgm:pt modelId="{EB5E7578-F47C-4E26-A4B5-32BEA87F5207}" type="sibTrans" cxnId="{F225A4FD-9FCB-4C5E-BDFB-316F902AFA47}">
      <dgm:prSet/>
      <dgm:spPr/>
      <dgm:t>
        <a:bodyPr/>
        <a:lstStyle/>
        <a:p>
          <a:endParaRPr lang="en-US"/>
        </a:p>
      </dgm:t>
    </dgm:pt>
    <dgm:pt modelId="{EA32C70D-8503-43EA-94EE-259C75CDF93C}" type="pres">
      <dgm:prSet presAssocID="{F83394C0-DEA3-4EF5-B519-8FAE8FE26D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857027-76D0-447C-9C72-978A92594888}" type="pres">
      <dgm:prSet presAssocID="{627BCE2B-5172-4268-ABD9-B51AFE22238E}" presName="composite" presStyleCnt="0"/>
      <dgm:spPr/>
    </dgm:pt>
    <dgm:pt modelId="{E29CA2D9-7439-4F87-A4B9-053767708082}" type="pres">
      <dgm:prSet presAssocID="{627BCE2B-5172-4268-ABD9-B51AFE2223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B7193-A893-4017-BD4D-F6ECEF39ADA1}" type="pres">
      <dgm:prSet presAssocID="{627BCE2B-5172-4268-ABD9-B51AFE22238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F8233C-4467-4254-BFE4-1CADE3CB3763}" type="pres">
      <dgm:prSet presAssocID="{2F57FF72-1F54-42A3-B02B-9913E934958E}" presName="space" presStyleCnt="0"/>
      <dgm:spPr/>
    </dgm:pt>
    <dgm:pt modelId="{573E3170-BB16-489C-A940-E10D3A5F0602}" type="pres">
      <dgm:prSet presAssocID="{A1651DA9-8544-4612-A0F7-CCD410DA92CB}" presName="composite" presStyleCnt="0"/>
      <dgm:spPr/>
    </dgm:pt>
    <dgm:pt modelId="{EE6427DD-D9C6-4643-9C60-7B7E827ABD45}" type="pres">
      <dgm:prSet presAssocID="{A1651DA9-8544-4612-A0F7-CCD410DA92C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300F2-CBB0-4BE3-9C0F-EA862C578115}" type="pres">
      <dgm:prSet presAssocID="{A1651DA9-8544-4612-A0F7-CCD410DA92CB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23D54-0946-4610-A213-4924D018FE0F}" type="pres">
      <dgm:prSet presAssocID="{78B67914-CA1B-4E20-905F-411B8BCCF5BE}" presName="space" presStyleCnt="0"/>
      <dgm:spPr/>
    </dgm:pt>
    <dgm:pt modelId="{D158D997-36AE-4971-9F30-400043603E98}" type="pres">
      <dgm:prSet presAssocID="{B7DA09B2-A008-46C3-B29E-96FFE312F529}" presName="composite" presStyleCnt="0"/>
      <dgm:spPr/>
    </dgm:pt>
    <dgm:pt modelId="{FEEDD67A-C040-4551-86FF-688273C71AB9}" type="pres">
      <dgm:prSet presAssocID="{B7DA09B2-A008-46C3-B29E-96FFE312F52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D504D-9D00-43D5-AA1C-5D48C936208E}" type="pres">
      <dgm:prSet presAssocID="{B7DA09B2-A008-46C3-B29E-96FFE312F52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216101-1C38-4553-BEA3-3DCBBC8A9B06}" srcId="{B7DA09B2-A008-46C3-B29E-96FFE312F529}" destId="{6B398565-E000-4B38-8B98-B98F3CB6576E}" srcOrd="3" destOrd="0" parTransId="{78C6B350-5101-4B61-98F2-9646963066FA}" sibTransId="{15C800F3-404B-454D-BA41-67B335FF53E1}"/>
    <dgm:cxn modelId="{1A998654-421C-4A33-B3D6-2216F6049BBA}" type="presOf" srcId="{F86BB59C-8AFF-4E74-A527-0BC2108D1D12}" destId="{9A7300F2-CBB0-4BE3-9C0F-EA862C578115}" srcOrd="0" destOrd="0" presId="urn:microsoft.com/office/officeart/2005/8/layout/hList1"/>
    <dgm:cxn modelId="{E1F365B0-EADC-4399-B7C8-34F45F6D9068}" srcId="{627BCE2B-5172-4268-ABD9-B51AFE22238E}" destId="{DFF4660A-0BA5-43C8-A9EB-96DAF34EBE71}" srcOrd="1" destOrd="0" parTransId="{7B05CC1F-AB46-4E51-8C9C-E28AAB36EBDA}" sibTransId="{2DE0B22A-E057-47E2-A9E5-3E6FF2A9BE6C}"/>
    <dgm:cxn modelId="{2949AC80-9ADE-4D4B-A586-F3F9FAF24A6C}" type="presOf" srcId="{BD77405F-B2D4-47BD-9656-5AA666829B5B}" destId="{5ECD504D-9D00-43D5-AA1C-5D48C936208E}" srcOrd="0" destOrd="0" presId="urn:microsoft.com/office/officeart/2005/8/layout/hList1"/>
    <dgm:cxn modelId="{006E1ADC-59A5-4E58-BE62-5C69F7611EBC}" type="presOf" srcId="{F83394C0-DEA3-4EF5-B519-8FAE8FE26D12}" destId="{EA32C70D-8503-43EA-94EE-259C75CDF93C}" srcOrd="0" destOrd="0" presId="urn:microsoft.com/office/officeart/2005/8/layout/hList1"/>
    <dgm:cxn modelId="{610537B9-9640-4DE1-AD9E-3AF3B6ACCBCB}" srcId="{F83394C0-DEA3-4EF5-B519-8FAE8FE26D12}" destId="{B7DA09B2-A008-46C3-B29E-96FFE312F529}" srcOrd="2" destOrd="0" parTransId="{B6FE82D3-D741-4C89-BF4C-5B2D75C27791}" sibTransId="{7F68D06E-18AA-4878-ABDF-0835CDCC900D}"/>
    <dgm:cxn modelId="{48C5EB8A-B9B3-4885-BE66-BDF4CE65D7D3}" srcId="{627BCE2B-5172-4268-ABD9-B51AFE22238E}" destId="{D4A246A7-0430-47B6-9AE3-5E9CB0339971}" srcOrd="0" destOrd="0" parTransId="{EA3970C6-61B6-4A42-A620-071402C5B9DF}" sibTransId="{91114F0B-45CA-4938-A904-E57352D2D700}"/>
    <dgm:cxn modelId="{3D814A2C-A11F-473C-84D3-01E9E4BA34CB}" type="presOf" srcId="{28960467-AD46-4514-BF1D-E9FFA588C2B2}" destId="{64CB7193-A893-4017-BD4D-F6ECEF39ADA1}" srcOrd="0" destOrd="2" presId="urn:microsoft.com/office/officeart/2005/8/layout/hList1"/>
    <dgm:cxn modelId="{04A4ADCD-B93B-47B4-AFF9-FEF14B9BC943}" type="presOf" srcId="{C6EFD5D3-6184-4C28-9B72-202F9DB75321}" destId="{5ECD504D-9D00-43D5-AA1C-5D48C936208E}" srcOrd="0" destOrd="2" presId="urn:microsoft.com/office/officeart/2005/8/layout/hList1"/>
    <dgm:cxn modelId="{80F3D73F-0930-45DF-B285-BD9CB617D0A6}" srcId="{A1651DA9-8544-4612-A0F7-CCD410DA92CB}" destId="{05E6D339-FB88-4E66-A650-B1C3D4380145}" srcOrd="1" destOrd="0" parTransId="{FE05554F-1A30-4981-AABF-10201255C2E6}" sibTransId="{953181BC-B21E-46FB-BA89-987E1A923A28}"/>
    <dgm:cxn modelId="{5676BC59-759A-48E9-B590-D0311F02B0D5}" srcId="{B7DA09B2-A008-46C3-B29E-96FFE312F529}" destId="{BD77405F-B2D4-47BD-9656-5AA666829B5B}" srcOrd="0" destOrd="0" parTransId="{36100687-0362-47A2-AD8C-1BA667632324}" sibTransId="{154FECAE-FD93-4A76-8863-BA4B6E4E53ED}"/>
    <dgm:cxn modelId="{77A3E529-4050-4281-88BA-31BD8AA75BD6}" type="presOf" srcId="{62A37B98-3E78-44C7-879F-BE44D8A38C26}" destId="{9A7300F2-CBB0-4BE3-9C0F-EA862C578115}" srcOrd="0" destOrd="2" presId="urn:microsoft.com/office/officeart/2005/8/layout/hList1"/>
    <dgm:cxn modelId="{BC9B9C06-B0E6-4FA1-8083-234A7B162F24}" srcId="{F83394C0-DEA3-4EF5-B519-8FAE8FE26D12}" destId="{627BCE2B-5172-4268-ABD9-B51AFE22238E}" srcOrd="0" destOrd="0" parTransId="{D3D81A48-7EE9-4CE4-B94B-6F1F8B2A141B}" sibTransId="{2F57FF72-1F54-42A3-B02B-9913E934958E}"/>
    <dgm:cxn modelId="{E774B8B2-8090-4947-9663-518D72E4985A}" srcId="{F83394C0-DEA3-4EF5-B519-8FAE8FE26D12}" destId="{A1651DA9-8544-4612-A0F7-CCD410DA92CB}" srcOrd="1" destOrd="0" parTransId="{7DA98EA5-E5C2-4EF4-BCD4-AC8AB4CBC5F4}" sibTransId="{78B67914-CA1B-4E20-905F-411B8BCCF5BE}"/>
    <dgm:cxn modelId="{D9DC1564-AD8F-4BFF-BFF3-30CD1ED693C2}" srcId="{B7DA09B2-A008-46C3-B29E-96FFE312F529}" destId="{C6EFD5D3-6184-4C28-9B72-202F9DB75321}" srcOrd="2" destOrd="0" parTransId="{FEB3AC5F-F247-4B8E-8C3D-1CE1E9C849DA}" sibTransId="{A956D1E7-552F-4603-BB9A-6D5D4EEBA36F}"/>
    <dgm:cxn modelId="{68777C98-E1A0-408F-8EE2-C21B6C797B41}" srcId="{A1651DA9-8544-4612-A0F7-CCD410DA92CB}" destId="{F86BB59C-8AFF-4E74-A527-0BC2108D1D12}" srcOrd="0" destOrd="0" parTransId="{4189C430-18E4-4BB6-ABE3-BCE4B6B15356}" sibTransId="{FA86521D-3417-4F79-AD19-9C1581E29E03}"/>
    <dgm:cxn modelId="{5F182242-3D83-40FA-88DD-5AD19A0FF521}" srcId="{B7DA09B2-A008-46C3-B29E-96FFE312F529}" destId="{B2BC724C-46ED-45E5-A574-350E96D55F15}" srcOrd="1" destOrd="0" parTransId="{927CDEE0-4124-4554-ADD0-8806BAE4E147}" sibTransId="{2AD7D362-C864-4BDD-B579-2E95F3BB9B57}"/>
    <dgm:cxn modelId="{77A1BC6B-0D9E-4E91-9A6F-E20B0A9BFCB2}" type="presOf" srcId="{D4A246A7-0430-47B6-9AE3-5E9CB0339971}" destId="{64CB7193-A893-4017-BD4D-F6ECEF39ADA1}" srcOrd="0" destOrd="0" presId="urn:microsoft.com/office/officeart/2005/8/layout/hList1"/>
    <dgm:cxn modelId="{A892AB60-3EB3-4FBC-B18D-C7C3EC6336C0}" type="presOf" srcId="{05E6D339-FB88-4E66-A650-B1C3D4380145}" destId="{9A7300F2-CBB0-4BE3-9C0F-EA862C578115}" srcOrd="0" destOrd="1" presId="urn:microsoft.com/office/officeart/2005/8/layout/hList1"/>
    <dgm:cxn modelId="{7359D572-0AAC-4640-8149-62DEBB5AADB5}" type="presOf" srcId="{6B398565-E000-4B38-8B98-B98F3CB6576E}" destId="{5ECD504D-9D00-43D5-AA1C-5D48C936208E}" srcOrd="0" destOrd="3" presId="urn:microsoft.com/office/officeart/2005/8/layout/hList1"/>
    <dgm:cxn modelId="{F225A4FD-9FCB-4C5E-BDFB-316F902AFA47}" srcId="{627BCE2B-5172-4268-ABD9-B51AFE22238E}" destId="{28960467-AD46-4514-BF1D-E9FFA588C2B2}" srcOrd="2" destOrd="0" parTransId="{0F55865F-A0DB-4E86-A7F1-476B6ABA6ECE}" sibTransId="{EB5E7578-F47C-4E26-A4B5-32BEA87F5207}"/>
    <dgm:cxn modelId="{AEB3EE98-F6F2-4D75-A609-8EC1E53DFAF7}" type="presOf" srcId="{DFF4660A-0BA5-43C8-A9EB-96DAF34EBE71}" destId="{64CB7193-A893-4017-BD4D-F6ECEF39ADA1}" srcOrd="0" destOrd="1" presId="urn:microsoft.com/office/officeart/2005/8/layout/hList1"/>
    <dgm:cxn modelId="{84A1EC65-C6D5-43AC-AB01-E17BEF2D0CA1}" type="presOf" srcId="{B2BC724C-46ED-45E5-A574-350E96D55F15}" destId="{5ECD504D-9D00-43D5-AA1C-5D48C936208E}" srcOrd="0" destOrd="1" presId="urn:microsoft.com/office/officeart/2005/8/layout/hList1"/>
    <dgm:cxn modelId="{BA6DD3DB-714B-4E47-98DD-BD949BD2B177}" type="presOf" srcId="{627BCE2B-5172-4268-ABD9-B51AFE22238E}" destId="{E29CA2D9-7439-4F87-A4B9-053767708082}" srcOrd="0" destOrd="0" presId="urn:microsoft.com/office/officeart/2005/8/layout/hList1"/>
    <dgm:cxn modelId="{52825E3A-9853-475F-B216-6FF529CFD24B}" type="presOf" srcId="{A1651DA9-8544-4612-A0F7-CCD410DA92CB}" destId="{EE6427DD-D9C6-4643-9C60-7B7E827ABD45}" srcOrd="0" destOrd="0" presId="urn:microsoft.com/office/officeart/2005/8/layout/hList1"/>
    <dgm:cxn modelId="{699AA724-F7F1-47F9-A538-989D2E57CFEE}" srcId="{A1651DA9-8544-4612-A0F7-CCD410DA92CB}" destId="{62A37B98-3E78-44C7-879F-BE44D8A38C26}" srcOrd="2" destOrd="0" parTransId="{CCCDA8A1-B436-4C70-ACD1-8614A7E4926F}" sibTransId="{700D9870-0204-4B25-B6D3-28D013195EF3}"/>
    <dgm:cxn modelId="{7CFACF10-C8E2-4FB6-A4F1-65C24EC27C81}" type="presOf" srcId="{B7DA09B2-A008-46C3-B29E-96FFE312F529}" destId="{FEEDD67A-C040-4551-86FF-688273C71AB9}" srcOrd="0" destOrd="0" presId="urn:microsoft.com/office/officeart/2005/8/layout/hList1"/>
    <dgm:cxn modelId="{CDAFC2A4-2812-4157-B5FB-8108CD806DD1}" type="presParOf" srcId="{EA32C70D-8503-43EA-94EE-259C75CDF93C}" destId="{2F857027-76D0-447C-9C72-978A92594888}" srcOrd="0" destOrd="0" presId="urn:microsoft.com/office/officeart/2005/8/layout/hList1"/>
    <dgm:cxn modelId="{38BFDA0A-6FB4-46DE-906D-34E32ABF5695}" type="presParOf" srcId="{2F857027-76D0-447C-9C72-978A92594888}" destId="{E29CA2D9-7439-4F87-A4B9-053767708082}" srcOrd="0" destOrd="0" presId="urn:microsoft.com/office/officeart/2005/8/layout/hList1"/>
    <dgm:cxn modelId="{7C5094E1-0132-441F-A4E8-FE2A7A0D7B3E}" type="presParOf" srcId="{2F857027-76D0-447C-9C72-978A92594888}" destId="{64CB7193-A893-4017-BD4D-F6ECEF39ADA1}" srcOrd="1" destOrd="0" presId="urn:microsoft.com/office/officeart/2005/8/layout/hList1"/>
    <dgm:cxn modelId="{859F0F2F-C7F3-4DB9-877C-6849B8F3D78D}" type="presParOf" srcId="{EA32C70D-8503-43EA-94EE-259C75CDF93C}" destId="{32F8233C-4467-4254-BFE4-1CADE3CB3763}" srcOrd="1" destOrd="0" presId="urn:microsoft.com/office/officeart/2005/8/layout/hList1"/>
    <dgm:cxn modelId="{B5DD246D-B280-4701-89ED-3A8EC7A1A4A7}" type="presParOf" srcId="{EA32C70D-8503-43EA-94EE-259C75CDF93C}" destId="{573E3170-BB16-489C-A940-E10D3A5F0602}" srcOrd="2" destOrd="0" presId="urn:microsoft.com/office/officeart/2005/8/layout/hList1"/>
    <dgm:cxn modelId="{11571A88-648E-4029-9704-39E056F826F8}" type="presParOf" srcId="{573E3170-BB16-489C-A940-E10D3A5F0602}" destId="{EE6427DD-D9C6-4643-9C60-7B7E827ABD45}" srcOrd="0" destOrd="0" presId="urn:microsoft.com/office/officeart/2005/8/layout/hList1"/>
    <dgm:cxn modelId="{9010750C-9D82-44BE-8D30-41C25D2C5A21}" type="presParOf" srcId="{573E3170-BB16-489C-A940-E10D3A5F0602}" destId="{9A7300F2-CBB0-4BE3-9C0F-EA862C578115}" srcOrd="1" destOrd="0" presId="urn:microsoft.com/office/officeart/2005/8/layout/hList1"/>
    <dgm:cxn modelId="{F823A040-89ED-4BC9-88C8-4D58CB3D942F}" type="presParOf" srcId="{EA32C70D-8503-43EA-94EE-259C75CDF93C}" destId="{50E23D54-0946-4610-A213-4924D018FE0F}" srcOrd="3" destOrd="0" presId="urn:microsoft.com/office/officeart/2005/8/layout/hList1"/>
    <dgm:cxn modelId="{4BF86A9A-89D6-439F-A355-871672C1B1F1}" type="presParOf" srcId="{EA32C70D-8503-43EA-94EE-259C75CDF93C}" destId="{D158D997-36AE-4971-9F30-400043603E98}" srcOrd="4" destOrd="0" presId="urn:microsoft.com/office/officeart/2005/8/layout/hList1"/>
    <dgm:cxn modelId="{5421CBA0-65AD-440F-8432-041641B31975}" type="presParOf" srcId="{D158D997-36AE-4971-9F30-400043603E98}" destId="{FEEDD67A-C040-4551-86FF-688273C71AB9}" srcOrd="0" destOrd="0" presId="urn:microsoft.com/office/officeart/2005/8/layout/hList1"/>
    <dgm:cxn modelId="{1B9A9682-09E5-4436-8A13-45C308177874}" type="presParOf" srcId="{D158D997-36AE-4971-9F30-400043603E98}" destId="{5ECD504D-9D00-43D5-AA1C-5D48C93620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A679E-4140-485B-ABEC-75F785C40004}" type="doc">
      <dgm:prSet loTypeId="urn:microsoft.com/office/officeart/2005/8/layout/cycle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97D38003-49AE-4D23-8AF1-A4195506A91B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User Story</a:t>
          </a:r>
          <a:endParaRPr lang="he-IL" sz="1800" b="0" dirty="0"/>
        </a:p>
      </dgm:t>
    </dgm:pt>
    <dgm:pt modelId="{23C65E3F-2375-449F-89B9-86048BBDF5B2}" type="parTrans" cxnId="{F4907BE3-397B-499C-A47B-ECB527349335}">
      <dgm:prSet/>
      <dgm:spPr/>
      <dgm:t>
        <a:bodyPr/>
        <a:lstStyle/>
        <a:p>
          <a:pPr rtl="1"/>
          <a:endParaRPr lang="he-IL" sz="2400" b="0"/>
        </a:p>
      </dgm:t>
    </dgm:pt>
    <dgm:pt modelId="{0253B80F-34F4-4880-A8A3-1493A903B29E}" type="sibTrans" cxnId="{F4907BE3-397B-499C-A47B-ECB527349335}">
      <dgm:prSet custT="1"/>
      <dgm:spPr/>
      <dgm:t>
        <a:bodyPr/>
        <a:lstStyle/>
        <a:p>
          <a:pPr rtl="1"/>
          <a:endParaRPr lang="he-IL" sz="2400" b="0"/>
        </a:p>
      </dgm:t>
    </dgm:pt>
    <dgm:pt modelId="{2B92E020-27BF-4BDC-9FB1-346729B41B81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Analysis</a:t>
          </a:r>
          <a:endParaRPr lang="he-IL" sz="1800" b="0" dirty="0"/>
        </a:p>
      </dgm:t>
    </dgm:pt>
    <dgm:pt modelId="{36B8E57D-D5C2-4B8E-A9E0-33F145D2DEFB}" type="parTrans" cxnId="{717A35A1-DCA6-4AFE-B4CE-5D8C3334860F}">
      <dgm:prSet/>
      <dgm:spPr/>
      <dgm:t>
        <a:bodyPr/>
        <a:lstStyle/>
        <a:p>
          <a:pPr rtl="1"/>
          <a:endParaRPr lang="he-IL" sz="2400" b="0"/>
        </a:p>
      </dgm:t>
    </dgm:pt>
    <dgm:pt modelId="{6F4F4C5E-03A8-4493-AF7A-137E7132366F}" type="sibTrans" cxnId="{717A35A1-DCA6-4AFE-B4CE-5D8C3334860F}">
      <dgm:prSet custT="1"/>
      <dgm:spPr/>
      <dgm:t>
        <a:bodyPr/>
        <a:lstStyle/>
        <a:p>
          <a:pPr rtl="1"/>
          <a:endParaRPr lang="he-IL" sz="2400" b="0"/>
        </a:p>
      </dgm:t>
    </dgm:pt>
    <dgm:pt modelId="{D0A22079-828F-43F8-A381-87CBB0293608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Development</a:t>
          </a:r>
          <a:endParaRPr lang="he-IL" sz="1800" b="0" dirty="0"/>
        </a:p>
      </dgm:t>
    </dgm:pt>
    <dgm:pt modelId="{518EC35B-EE77-4D0C-AC4C-8FE213FA3CCA}" type="parTrans" cxnId="{B55CADB9-7DFB-408A-BA98-65FA55325EDB}">
      <dgm:prSet/>
      <dgm:spPr/>
      <dgm:t>
        <a:bodyPr/>
        <a:lstStyle/>
        <a:p>
          <a:pPr rtl="1"/>
          <a:endParaRPr lang="he-IL" sz="2400" b="0"/>
        </a:p>
      </dgm:t>
    </dgm:pt>
    <dgm:pt modelId="{4B808AD3-A1EE-4370-AE7F-30D1D889765C}" type="sibTrans" cxnId="{B55CADB9-7DFB-408A-BA98-65FA55325EDB}">
      <dgm:prSet custT="1"/>
      <dgm:spPr/>
      <dgm:t>
        <a:bodyPr/>
        <a:lstStyle/>
        <a:p>
          <a:pPr rtl="1"/>
          <a:endParaRPr lang="he-IL" sz="2400" b="0"/>
        </a:p>
      </dgm:t>
    </dgm:pt>
    <dgm:pt modelId="{F478DDF0-39FF-4ED9-A094-5747120A50E0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Quality</a:t>
          </a:r>
          <a:endParaRPr lang="he-IL" sz="1800" b="0" dirty="0"/>
        </a:p>
      </dgm:t>
    </dgm:pt>
    <dgm:pt modelId="{0AE90CBB-9893-4C5F-8AC9-9255ECF35233}" type="parTrans" cxnId="{347E54E4-1E55-4BF2-B6FE-4BC15F522D0D}">
      <dgm:prSet/>
      <dgm:spPr/>
      <dgm:t>
        <a:bodyPr/>
        <a:lstStyle/>
        <a:p>
          <a:pPr rtl="1"/>
          <a:endParaRPr lang="he-IL" sz="2400" b="0"/>
        </a:p>
      </dgm:t>
    </dgm:pt>
    <dgm:pt modelId="{A14D8D72-6D9A-4DEB-A526-DFA592D8CA34}" type="sibTrans" cxnId="{347E54E4-1E55-4BF2-B6FE-4BC15F522D0D}">
      <dgm:prSet custT="1"/>
      <dgm:spPr/>
      <dgm:t>
        <a:bodyPr/>
        <a:lstStyle/>
        <a:p>
          <a:pPr rtl="1"/>
          <a:endParaRPr lang="he-IL" sz="2400" b="0"/>
        </a:p>
      </dgm:t>
    </dgm:pt>
    <dgm:pt modelId="{9F10080A-EDA1-44A1-BBAA-FEF706E4A206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Demo</a:t>
          </a:r>
          <a:endParaRPr lang="he-IL" sz="1800" b="0" dirty="0"/>
        </a:p>
      </dgm:t>
    </dgm:pt>
    <dgm:pt modelId="{825117B0-E944-4D54-BF67-A2A1383876AB}" type="parTrans" cxnId="{D1304D27-70AE-4661-B4F8-55D1DABECA1E}">
      <dgm:prSet/>
      <dgm:spPr/>
      <dgm:t>
        <a:bodyPr/>
        <a:lstStyle/>
        <a:p>
          <a:pPr rtl="1"/>
          <a:endParaRPr lang="he-IL" sz="2400" b="0"/>
        </a:p>
      </dgm:t>
    </dgm:pt>
    <dgm:pt modelId="{68CDD2AF-1D12-425D-8B7D-1956E6FCDC23}" type="sibTrans" cxnId="{D1304D27-70AE-4661-B4F8-55D1DABECA1E}">
      <dgm:prSet custT="1"/>
      <dgm:spPr/>
      <dgm:t>
        <a:bodyPr/>
        <a:lstStyle/>
        <a:p>
          <a:pPr rtl="1"/>
          <a:endParaRPr lang="he-IL" sz="2400" b="0"/>
        </a:p>
      </dgm:t>
    </dgm:pt>
    <dgm:pt modelId="{E03C6E44-1935-4613-B782-4308C83C373A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Production</a:t>
          </a:r>
          <a:endParaRPr lang="he-IL" sz="1800" b="0" dirty="0"/>
        </a:p>
      </dgm:t>
    </dgm:pt>
    <dgm:pt modelId="{C0C1C706-74DA-4D41-817C-B827127C8577}" type="parTrans" cxnId="{F5588E60-B2B3-476F-828E-B0706987C24C}">
      <dgm:prSet/>
      <dgm:spPr/>
      <dgm:t>
        <a:bodyPr/>
        <a:lstStyle/>
        <a:p>
          <a:pPr rtl="1"/>
          <a:endParaRPr lang="he-IL" sz="2400" b="0"/>
        </a:p>
      </dgm:t>
    </dgm:pt>
    <dgm:pt modelId="{F91D62D8-EA0A-4737-AD1E-EB1C7E8A8D32}" type="sibTrans" cxnId="{F5588E60-B2B3-476F-828E-B0706987C24C}">
      <dgm:prSet custT="1"/>
      <dgm:spPr/>
      <dgm:t>
        <a:bodyPr/>
        <a:lstStyle/>
        <a:p>
          <a:pPr rtl="1"/>
          <a:endParaRPr lang="he-IL" sz="2400" b="0"/>
        </a:p>
      </dgm:t>
    </dgm:pt>
    <dgm:pt modelId="{AC5C436D-425E-4D22-AEEE-6ECF4B7C7732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Learn</a:t>
          </a:r>
          <a:endParaRPr lang="he-IL" sz="1800" b="0" dirty="0"/>
        </a:p>
      </dgm:t>
    </dgm:pt>
    <dgm:pt modelId="{B929AA6D-0030-44B6-A1E1-9976FF47DCA6}" type="parTrans" cxnId="{A16E97D3-5F24-4E40-BC39-9DCE102DB322}">
      <dgm:prSet/>
      <dgm:spPr/>
      <dgm:t>
        <a:bodyPr/>
        <a:lstStyle/>
        <a:p>
          <a:pPr rtl="1"/>
          <a:endParaRPr lang="he-IL" sz="2400" b="0"/>
        </a:p>
      </dgm:t>
    </dgm:pt>
    <dgm:pt modelId="{7909A6F9-A871-4DA6-BCC9-13571ECE9107}" type="sibTrans" cxnId="{A16E97D3-5F24-4E40-BC39-9DCE102DB322}">
      <dgm:prSet custT="1"/>
      <dgm:spPr/>
      <dgm:t>
        <a:bodyPr/>
        <a:lstStyle/>
        <a:p>
          <a:pPr rtl="1"/>
          <a:endParaRPr lang="he-IL" sz="2400" b="0"/>
        </a:p>
      </dgm:t>
    </dgm:pt>
    <dgm:pt modelId="{B48E0F00-3CAB-456A-A85B-8AEF72E3D793}" type="pres">
      <dgm:prSet presAssocID="{82CA679E-4140-485B-ABEC-75F785C400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57BCDCFA-1CFE-47A5-AB56-744B55C54E0E}" type="pres">
      <dgm:prSet presAssocID="{97D38003-49AE-4D23-8AF1-A4195506A91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D54066C-C567-46E9-AB0E-318E4E9DD899}" type="pres">
      <dgm:prSet presAssocID="{97D38003-49AE-4D23-8AF1-A4195506A91B}" presName="spNode" presStyleCnt="0"/>
      <dgm:spPr/>
    </dgm:pt>
    <dgm:pt modelId="{BA4EA3B3-0D87-4114-8E6D-EFCE5C995EBE}" type="pres">
      <dgm:prSet presAssocID="{0253B80F-34F4-4880-A8A3-1493A903B29E}" presName="sibTrans" presStyleLbl="sibTrans1D1" presStyleIdx="0" presStyleCnt="7"/>
      <dgm:spPr/>
      <dgm:t>
        <a:bodyPr/>
        <a:lstStyle/>
        <a:p>
          <a:pPr rtl="1"/>
          <a:endParaRPr lang="he-IL"/>
        </a:p>
      </dgm:t>
    </dgm:pt>
    <dgm:pt modelId="{2DC26888-1C32-4B6D-91F4-873CCD2C3B22}" type="pres">
      <dgm:prSet presAssocID="{2B92E020-27BF-4BDC-9FB1-346729B41B8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7719158-1F71-4B44-B283-6B49640F3D57}" type="pres">
      <dgm:prSet presAssocID="{2B92E020-27BF-4BDC-9FB1-346729B41B81}" presName="spNode" presStyleCnt="0"/>
      <dgm:spPr/>
    </dgm:pt>
    <dgm:pt modelId="{55E85737-D074-4C7D-81AB-4004D53F3FD5}" type="pres">
      <dgm:prSet presAssocID="{6F4F4C5E-03A8-4493-AF7A-137E7132366F}" presName="sibTrans" presStyleLbl="sibTrans1D1" presStyleIdx="1" presStyleCnt="7"/>
      <dgm:spPr/>
      <dgm:t>
        <a:bodyPr/>
        <a:lstStyle/>
        <a:p>
          <a:pPr rtl="1"/>
          <a:endParaRPr lang="he-IL"/>
        </a:p>
      </dgm:t>
    </dgm:pt>
    <dgm:pt modelId="{08595457-AF88-4F57-9590-F34269B3CBA5}" type="pres">
      <dgm:prSet presAssocID="{D0A22079-828F-43F8-A381-87CBB0293608}" presName="node" presStyleLbl="node1" presStyleIdx="2" presStyleCnt="7" custScaleX="144564" custRadScaleRad="98921" custRadScaleInc="83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7ED31F4-DBB1-4324-B4B0-7B39503E6918}" type="pres">
      <dgm:prSet presAssocID="{D0A22079-828F-43F8-A381-87CBB0293608}" presName="spNode" presStyleCnt="0"/>
      <dgm:spPr/>
    </dgm:pt>
    <dgm:pt modelId="{B24412F6-CDBB-4266-AAE3-A1BF127657F7}" type="pres">
      <dgm:prSet presAssocID="{4B808AD3-A1EE-4370-AE7F-30D1D889765C}" presName="sibTrans" presStyleLbl="sibTrans1D1" presStyleIdx="2" presStyleCnt="7"/>
      <dgm:spPr/>
      <dgm:t>
        <a:bodyPr/>
        <a:lstStyle/>
        <a:p>
          <a:pPr rtl="1"/>
          <a:endParaRPr lang="he-IL"/>
        </a:p>
      </dgm:t>
    </dgm:pt>
    <dgm:pt modelId="{B4E04A7F-E222-470B-83AD-6FC6B5EB680B}" type="pres">
      <dgm:prSet presAssocID="{F478DDF0-39FF-4ED9-A094-5747120A50E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6C5E00F-4ACE-42F9-BDE4-D1188AB19A94}" type="pres">
      <dgm:prSet presAssocID="{F478DDF0-39FF-4ED9-A094-5747120A50E0}" presName="spNode" presStyleCnt="0"/>
      <dgm:spPr/>
    </dgm:pt>
    <dgm:pt modelId="{0DA6765D-DDEF-419B-9932-91497B95E987}" type="pres">
      <dgm:prSet presAssocID="{A14D8D72-6D9A-4DEB-A526-DFA592D8CA34}" presName="sibTrans" presStyleLbl="sibTrans1D1" presStyleIdx="3" presStyleCnt="7"/>
      <dgm:spPr/>
      <dgm:t>
        <a:bodyPr/>
        <a:lstStyle/>
        <a:p>
          <a:pPr rtl="1"/>
          <a:endParaRPr lang="he-IL"/>
        </a:p>
      </dgm:t>
    </dgm:pt>
    <dgm:pt modelId="{70A5CCF8-CB37-40B7-9A37-B3B3E728E16E}" type="pres">
      <dgm:prSet presAssocID="{9F10080A-EDA1-44A1-BBAA-FEF706E4A2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A0693B2-20AD-4B2E-A25C-378995F3F8D4}" type="pres">
      <dgm:prSet presAssocID="{9F10080A-EDA1-44A1-BBAA-FEF706E4A206}" presName="spNode" presStyleCnt="0"/>
      <dgm:spPr/>
    </dgm:pt>
    <dgm:pt modelId="{DC5DE9F4-ADFA-46C0-9A73-47E79B67A7E9}" type="pres">
      <dgm:prSet presAssocID="{68CDD2AF-1D12-425D-8B7D-1956E6FCDC23}" presName="sibTrans" presStyleLbl="sibTrans1D1" presStyleIdx="4" presStyleCnt="7"/>
      <dgm:spPr/>
      <dgm:t>
        <a:bodyPr/>
        <a:lstStyle/>
        <a:p>
          <a:pPr rtl="1"/>
          <a:endParaRPr lang="he-IL"/>
        </a:p>
      </dgm:t>
    </dgm:pt>
    <dgm:pt modelId="{82A1AC52-C682-45F1-8C9C-96678BC9993F}" type="pres">
      <dgm:prSet presAssocID="{E03C6E44-1935-4613-B782-4308C83C373A}" presName="node" presStyleLbl="node1" presStyleIdx="5" presStyleCnt="7" custScaleX="11869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0C022F0-7836-4050-8373-2C1BC896FC89}" type="pres">
      <dgm:prSet presAssocID="{E03C6E44-1935-4613-B782-4308C83C373A}" presName="spNode" presStyleCnt="0"/>
      <dgm:spPr/>
    </dgm:pt>
    <dgm:pt modelId="{A4E92480-0855-4392-8C48-AAB1FBCBFA3A}" type="pres">
      <dgm:prSet presAssocID="{F91D62D8-EA0A-4737-AD1E-EB1C7E8A8D32}" presName="sibTrans" presStyleLbl="sibTrans1D1" presStyleIdx="5" presStyleCnt="7"/>
      <dgm:spPr/>
      <dgm:t>
        <a:bodyPr/>
        <a:lstStyle/>
        <a:p>
          <a:pPr rtl="1"/>
          <a:endParaRPr lang="he-IL"/>
        </a:p>
      </dgm:t>
    </dgm:pt>
    <dgm:pt modelId="{604DE16C-D718-4ABF-AE65-D1507A72A05B}" type="pres">
      <dgm:prSet presAssocID="{AC5C436D-425E-4D22-AEEE-6ECF4B7C773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0E930D7-9825-4E40-A318-AEE403527AA1}" type="pres">
      <dgm:prSet presAssocID="{AC5C436D-425E-4D22-AEEE-6ECF4B7C7732}" presName="spNode" presStyleCnt="0"/>
      <dgm:spPr/>
    </dgm:pt>
    <dgm:pt modelId="{3CEC883E-E4F7-442B-AAD1-F08B96A50F71}" type="pres">
      <dgm:prSet presAssocID="{7909A6F9-A871-4DA6-BCC9-13571ECE9107}" presName="sibTrans" presStyleLbl="sibTrans1D1" presStyleIdx="6" presStyleCnt="7"/>
      <dgm:spPr/>
      <dgm:t>
        <a:bodyPr/>
        <a:lstStyle/>
        <a:p>
          <a:pPr rtl="1"/>
          <a:endParaRPr lang="he-IL"/>
        </a:p>
      </dgm:t>
    </dgm:pt>
  </dgm:ptLst>
  <dgm:cxnLst>
    <dgm:cxn modelId="{9985051C-909C-41A5-8161-EF838208B170}" type="presOf" srcId="{F91D62D8-EA0A-4737-AD1E-EB1C7E8A8D32}" destId="{A4E92480-0855-4392-8C48-AAB1FBCBFA3A}" srcOrd="0" destOrd="0" presId="urn:microsoft.com/office/officeart/2005/8/layout/cycle6"/>
    <dgm:cxn modelId="{6A6A9BE0-29F5-4921-85C4-42C1DDB8526E}" type="presOf" srcId="{68CDD2AF-1D12-425D-8B7D-1956E6FCDC23}" destId="{DC5DE9F4-ADFA-46C0-9A73-47E79B67A7E9}" srcOrd="0" destOrd="0" presId="urn:microsoft.com/office/officeart/2005/8/layout/cycle6"/>
    <dgm:cxn modelId="{F4907BE3-397B-499C-A47B-ECB527349335}" srcId="{82CA679E-4140-485B-ABEC-75F785C40004}" destId="{97D38003-49AE-4D23-8AF1-A4195506A91B}" srcOrd="0" destOrd="0" parTransId="{23C65E3F-2375-449F-89B9-86048BBDF5B2}" sibTransId="{0253B80F-34F4-4880-A8A3-1493A903B29E}"/>
    <dgm:cxn modelId="{B55CADB9-7DFB-408A-BA98-65FA55325EDB}" srcId="{82CA679E-4140-485B-ABEC-75F785C40004}" destId="{D0A22079-828F-43F8-A381-87CBB0293608}" srcOrd="2" destOrd="0" parTransId="{518EC35B-EE77-4D0C-AC4C-8FE213FA3CCA}" sibTransId="{4B808AD3-A1EE-4370-AE7F-30D1D889765C}"/>
    <dgm:cxn modelId="{762089F2-45CD-4150-927A-11B26D82AC30}" type="presOf" srcId="{4B808AD3-A1EE-4370-AE7F-30D1D889765C}" destId="{B24412F6-CDBB-4266-AAE3-A1BF127657F7}" srcOrd="0" destOrd="0" presId="urn:microsoft.com/office/officeart/2005/8/layout/cycle6"/>
    <dgm:cxn modelId="{F5588E60-B2B3-476F-828E-B0706987C24C}" srcId="{82CA679E-4140-485B-ABEC-75F785C40004}" destId="{E03C6E44-1935-4613-B782-4308C83C373A}" srcOrd="5" destOrd="0" parTransId="{C0C1C706-74DA-4D41-817C-B827127C8577}" sibTransId="{F91D62D8-EA0A-4737-AD1E-EB1C7E8A8D32}"/>
    <dgm:cxn modelId="{31BD8DCF-3304-4D5C-A13E-D66183F267F3}" type="presOf" srcId="{82CA679E-4140-485B-ABEC-75F785C40004}" destId="{B48E0F00-3CAB-456A-A85B-8AEF72E3D793}" srcOrd="0" destOrd="0" presId="urn:microsoft.com/office/officeart/2005/8/layout/cycle6"/>
    <dgm:cxn modelId="{937604CB-E7BC-45B5-98F2-91A6F32F6A17}" type="presOf" srcId="{F478DDF0-39FF-4ED9-A094-5747120A50E0}" destId="{B4E04A7F-E222-470B-83AD-6FC6B5EB680B}" srcOrd="0" destOrd="0" presId="urn:microsoft.com/office/officeart/2005/8/layout/cycle6"/>
    <dgm:cxn modelId="{32E2BD72-0D79-4A23-B3FA-77C1B386286B}" type="presOf" srcId="{97D38003-49AE-4D23-8AF1-A4195506A91B}" destId="{57BCDCFA-1CFE-47A5-AB56-744B55C54E0E}" srcOrd="0" destOrd="0" presId="urn:microsoft.com/office/officeart/2005/8/layout/cycle6"/>
    <dgm:cxn modelId="{82053313-F7F8-4AB1-9D59-4B397C1A3547}" type="presOf" srcId="{E03C6E44-1935-4613-B782-4308C83C373A}" destId="{82A1AC52-C682-45F1-8C9C-96678BC9993F}" srcOrd="0" destOrd="0" presId="urn:microsoft.com/office/officeart/2005/8/layout/cycle6"/>
    <dgm:cxn modelId="{4B28F864-00DA-46CA-84C8-0DDAEB4EEB55}" type="presOf" srcId="{D0A22079-828F-43F8-A381-87CBB0293608}" destId="{08595457-AF88-4F57-9590-F34269B3CBA5}" srcOrd="0" destOrd="0" presId="urn:microsoft.com/office/officeart/2005/8/layout/cycle6"/>
    <dgm:cxn modelId="{A16E97D3-5F24-4E40-BC39-9DCE102DB322}" srcId="{82CA679E-4140-485B-ABEC-75F785C40004}" destId="{AC5C436D-425E-4D22-AEEE-6ECF4B7C7732}" srcOrd="6" destOrd="0" parTransId="{B929AA6D-0030-44B6-A1E1-9976FF47DCA6}" sibTransId="{7909A6F9-A871-4DA6-BCC9-13571ECE9107}"/>
    <dgm:cxn modelId="{38795C8F-0C75-4370-BD8B-487EB86A2246}" type="presOf" srcId="{9F10080A-EDA1-44A1-BBAA-FEF706E4A206}" destId="{70A5CCF8-CB37-40B7-9A37-B3B3E728E16E}" srcOrd="0" destOrd="0" presId="urn:microsoft.com/office/officeart/2005/8/layout/cycle6"/>
    <dgm:cxn modelId="{8961516C-C057-4B0F-9332-F47BE5EBA740}" type="presOf" srcId="{2B92E020-27BF-4BDC-9FB1-346729B41B81}" destId="{2DC26888-1C32-4B6D-91F4-873CCD2C3B22}" srcOrd="0" destOrd="0" presId="urn:microsoft.com/office/officeart/2005/8/layout/cycle6"/>
    <dgm:cxn modelId="{D7509DB1-86E8-4B29-8508-F11ED3924EC2}" type="presOf" srcId="{0253B80F-34F4-4880-A8A3-1493A903B29E}" destId="{BA4EA3B3-0D87-4114-8E6D-EFCE5C995EBE}" srcOrd="0" destOrd="0" presId="urn:microsoft.com/office/officeart/2005/8/layout/cycle6"/>
    <dgm:cxn modelId="{895BC4E1-4D0F-4966-B25F-7CA359ACC88A}" type="presOf" srcId="{AC5C436D-425E-4D22-AEEE-6ECF4B7C7732}" destId="{604DE16C-D718-4ABF-AE65-D1507A72A05B}" srcOrd="0" destOrd="0" presId="urn:microsoft.com/office/officeart/2005/8/layout/cycle6"/>
    <dgm:cxn modelId="{C1B4D566-EA60-421A-A168-22870183171F}" type="presOf" srcId="{A14D8D72-6D9A-4DEB-A526-DFA592D8CA34}" destId="{0DA6765D-DDEF-419B-9932-91497B95E987}" srcOrd="0" destOrd="0" presId="urn:microsoft.com/office/officeart/2005/8/layout/cycle6"/>
    <dgm:cxn modelId="{717A35A1-DCA6-4AFE-B4CE-5D8C3334860F}" srcId="{82CA679E-4140-485B-ABEC-75F785C40004}" destId="{2B92E020-27BF-4BDC-9FB1-346729B41B81}" srcOrd="1" destOrd="0" parTransId="{36B8E57D-D5C2-4B8E-A9E0-33F145D2DEFB}" sibTransId="{6F4F4C5E-03A8-4493-AF7A-137E7132366F}"/>
    <dgm:cxn modelId="{A0CB516B-6505-40F1-9C17-CD23E20AF7C3}" type="presOf" srcId="{7909A6F9-A871-4DA6-BCC9-13571ECE9107}" destId="{3CEC883E-E4F7-442B-AAD1-F08B96A50F71}" srcOrd="0" destOrd="0" presId="urn:microsoft.com/office/officeart/2005/8/layout/cycle6"/>
    <dgm:cxn modelId="{E3798D41-23B0-4E84-BD51-04C0394FBA9B}" type="presOf" srcId="{6F4F4C5E-03A8-4493-AF7A-137E7132366F}" destId="{55E85737-D074-4C7D-81AB-4004D53F3FD5}" srcOrd="0" destOrd="0" presId="urn:microsoft.com/office/officeart/2005/8/layout/cycle6"/>
    <dgm:cxn modelId="{347E54E4-1E55-4BF2-B6FE-4BC15F522D0D}" srcId="{82CA679E-4140-485B-ABEC-75F785C40004}" destId="{F478DDF0-39FF-4ED9-A094-5747120A50E0}" srcOrd="3" destOrd="0" parTransId="{0AE90CBB-9893-4C5F-8AC9-9255ECF35233}" sibTransId="{A14D8D72-6D9A-4DEB-A526-DFA592D8CA34}"/>
    <dgm:cxn modelId="{D1304D27-70AE-4661-B4F8-55D1DABECA1E}" srcId="{82CA679E-4140-485B-ABEC-75F785C40004}" destId="{9F10080A-EDA1-44A1-BBAA-FEF706E4A206}" srcOrd="4" destOrd="0" parTransId="{825117B0-E944-4D54-BF67-A2A1383876AB}" sibTransId="{68CDD2AF-1D12-425D-8B7D-1956E6FCDC23}"/>
    <dgm:cxn modelId="{A79CE942-EACE-4E10-85A1-70520D934A51}" type="presParOf" srcId="{B48E0F00-3CAB-456A-A85B-8AEF72E3D793}" destId="{57BCDCFA-1CFE-47A5-AB56-744B55C54E0E}" srcOrd="0" destOrd="0" presId="urn:microsoft.com/office/officeart/2005/8/layout/cycle6"/>
    <dgm:cxn modelId="{5EA64AE3-6F3F-461F-8B55-EAF36A1D09EF}" type="presParOf" srcId="{B48E0F00-3CAB-456A-A85B-8AEF72E3D793}" destId="{3D54066C-C567-46E9-AB0E-318E4E9DD899}" srcOrd="1" destOrd="0" presId="urn:microsoft.com/office/officeart/2005/8/layout/cycle6"/>
    <dgm:cxn modelId="{9E6DA32F-CA05-4DD8-B7F7-8F667E17E212}" type="presParOf" srcId="{B48E0F00-3CAB-456A-A85B-8AEF72E3D793}" destId="{BA4EA3B3-0D87-4114-8E6D-EFCE5C995EBE}" srcOrd="2" destOrd="0" presId="urn:microsoft.com/office/officeart/2005/8/layout/cycle6"/>
    <dgm:cxn modelId="{FF569FC7-63B2-47CD-A823-4E72175E6C13}" type="presParOf" srcId="{B48E0F00-3CAB-456A-A85B-8AEF72E3D793}" destId="{2DC26888-1C32-4B6D-91F4-873CCD2C3B22}" srcOrd="3" destOrd="0" presId="urn:microsoft.com/office/officeart/2005/8/layout/cycle6"/>
    <dgm:cxn modelId="{A62BD850-D57F-48C6-A60B-BD5106252B52}" type="presParOf" srcId="{B48E0F00-3CAB-456A-A85B-8AEF72E3D793}" destId="{D7719158-1F71-4B44-B283-6B49640F3D57}" srcOrd="4" destOrd="0" presId="urn:microsoft.com/office/officeart/2005/8/layout/cycle6"/>
    <dgm:cxn modelId="{CDFFF6AB-AD7D-4AFA-B734-507EAC1BC9AB}" type="presParOf" srcId="{B48E0F00-3CAB-456A-A85B-8AEF72E3D793}" destId="{55E85737-D074-4C7D-81AB-4004D53F3FD5}" srcOrd="5" destOrd="0" presId="urn:microsoft.com/office/officeart/2005/8/layout/cycle6"/>
    <dgm:cxn modelId="{0AF45550-E0A2-4499-8AA8-A8E98A4092F1}" type="presParOf" srcId="{B48E0F00-3CAB-456A-A85B-8AEF72E3D793}" destId="{08595457-AF88-4F57-9590-F34269B3CBA5}" srcOrd="6" destOrd="0" presId="urn:microsoft.com/office/officeart/2005/8/layout/cycle6"/>
    <dgm:cxn modelId="{6A1C7C15-910E-4B81-BD97-1E00412B0C5A}" type="presParOf" srcId="{B48E0F00-3CAB-456A-A85B-8AEF72E3D793}" destId="{27ED31F4-DBB1-4324-B4B0-7B39503E6918}" srcOrd="7" destOrd="0" presId="urn:microsoft.com/office/officeart/2005/8/layout/cycle6"/>
    <dgm:cxn modelId="{1F97FA06-BBEC-454A-B3E4-5F1504DBD154}" type="presParOf" srcId="{B48E0F00-3CAB-456A-A85B-8AEF72E3D793}" destId="{B24412F6-CDBB-4266-AAE3-A1BF127657F7}" srcOrd="8" destOrd="0" presId="urn:microsoft.com/office/officeart/2005/8/layout/cycle6"/>
    <dgm:cxn modelId="{C045A15F-3402-46F3-893E-089C89477476}" type="presParOf" srcId="{B48E0F00-3CAB-456A-A85B-8AEF72E3D793}" destId="{B4E04A7F-E222-470B-83AD-6FC6B5EB680B}" srcOrd="9" destOrd="0" presId="urn:microsoft.com/office/officeart/2005/8/layout/cycle6"/>
    <dgm:cxn modelId="{B3C3F499-A8D7-4338-8FEF-04DE6665528D}" type="presParOf" srcId="{B48E0F00-3CAB-456A-A85B-8AEF72E3D793}" destId="{E6C5E00F-4ACE-42F9-BDE4-D1188AB19A94}" srcOrd="10" destOrd="0" presId="urn:microsoft.com/office/officeart/2005/8/layout/cycle6"/>
    <dgm:cxn modelId="{2C035E8E-0562-4877-B270-AE870A299C7E}" type="presParOf" srcId="{B48E0F00-3CAB-456A-A85B-8AEF72E3D793}" destId="{0DA6765D-DDEF-419B-9932-91497B95E987}" srcOrd="11" destOrd="0" presId="urn:microsoft.com/office/officeart/2005/8/layout/cycle6"/>
    <dgm:cxn modelId="{7BFD9926-329C-41CD-BA2D-F6A878AE4509}" type="presParOf" srcId="{B48E0F00-3CAB-456A-A85B-8AEF72E3D793}" destId="{70A5CCF8-CB37-40B7-9A37-B3B3E728E16E}" srcOrd="12" destOrd="0" presId="urn:microsoft.com/office/officeart/2005/8/layout/cycle6"/>
    <dgm:cxn modelId="{D89F953E-94C0-4F9A-BE45-7FA2D26BA50D}" type="presParOf" srcId="{B48E0F00-3CAB-456A-A85B-8AEF72E3D793}" destId="{3A0693B2-20AD-4B2E-A25C-378995F3F8D4}" srcOrd="13" destOrd="0" presId="urn:microsoft.com/office/officeart/2005/8/layout/cycle6"/>
    <dgm:cxn modelId="{FE43941B-A917-4BB3-92AD-515CE2E6939F}" type="presParOf" srcId="{B48E0F00-3CAB-456A-A85B-8AEF72E3D793}" destId="{DC5DE9F4-ADFA-46C0-9A73-47E79B67A7E9}" srcOrd="14" destOrd="0" presId="urn:microsoft.com/office/officeart/2005/8/layout/cycle6"/>
    <dgm:cxn modelId="{19E2112E-2091-42D2-B734-F6A9E8400378}" type="presParOf" srcId="{B48E0F00-3CAB-456A-A85B-8AEF72E3D793}" destId="{82A1AC52-C682-45F1-8C9C-96678BC9993F}" srcOrd="15" destOrd="0" presId="urn:microsoft.com/office/officeart/2005/8/layout/cycle6"/>
    <dgm:cxn modelId="{4DD0F2C6-84D7-49BF-A15B-FDE92CE4E721}" type="presParOf" srcId="{B48E0F00-3CAB-456A-A85B-8AEF72E3D793}" destId="{D0C022F0-7836-4050-8373-2C1BC896FC89}" srcOrd="16" destOrd="0" presId="urn:microsoft.com/office/officeart/2005/8/layout/cycle6"/>
    <dgm:cxn modelId="{678E1BC3-3EFF-45B7-B502-5D8382E223D9}" type="presParOf" srcId="{B48E0F00-3CAB-456A-A85B-8AEF72E3D793}" destId="{A4E92480-0855-4392-8C48-AAB1FBCBFA3A}" srcOrd="17" destOrd="0" presId="urn:microsoft.com/office/officeart/2005/8/layout/cycle6"/>
    <dgm:cxn modelId="{4A6F519A-F6C0-4B6A-8098-35DBA6DC2AB1}" type="presParOf" srcId="{B48E0F00-3CAB-456A-A85B-8AEF72E3D793}" destId="{604DE16C-D718-4ABF-AE65-D1507A72A05B}" srcOrd="18" destOrd="0" presId="urn:microsoft.com/office/officeart/2005/8/layout/cycle6"/>
    <dgm:cxn modelId="{570A3B07-5BB0-4B6D-B541-DA5E50B422EA}" type="presParOf" srcId="{B48E0F00-3CAB-456A-A85B-8AEF72E3D793}" destId="{E0E930D7-9825-4E40-A318-AEE403527AA1}" srcOrd="19" destOrd="0" presId="urn:microsoft.com/office/officeart/2005/8/layout/cycle6"/>
    <dgm:cxn modelId="{34267C61-3EC9-44B9-B8E1-2634759EFEF0}" type="presParOf" srcId="{B48E0F00-3CAB-456A-A85B-8AEF72E3D793}" destId="{3CEC883E-E4F7-442B-AAD1-F08B96A50F71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5604FC-56C5-47B2-A162-BF170D446A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B2FF5A-77A0-4E58-8018-AF0DF7DA292C}">
      <dgm:prSet/>
      <dgm:spPr/>
      <dgm:t>
        <a:bodyPr/>
        <a:lstStyle/>
        <a:p>
          <a:pPr rtl="0"/>
          <a:r>
            <a:rPr lang="en-US" b="1" dirty="0" smtClean="0"/>
            <a:t>Genesis App</a:t>
          </a:r>
          <a:endParaRPr lang="en-US" dirty="0"/>
        </a:p>
      </dgm:t>
    </dgm:pt>
    <dgm:pt modelId="{F464490D-474A-459A-9FC7-7A75DC9B024D}" type="parTrans" cxnId="{0094DACC-8504-4061-BDC5-7BD75DA7AFF6}">
      <dgm:prSet/>
      <dgm:spPr/>
      <dgm:t>
        <a:bodyPr/>
        <a:lstStyle/>
        <a:p>
          <a:endParaRPr lang="en-US"/>
        </a:p>
      </dgm:t>
    </dgm:pt>
    <dgm:pt modelId="{965F464F-AA61-4618-AD06-CB33A6075F42}" type="sibTrans" cxnId="{0094DACC-8504-4061-BDC5-7BD75DA7AFF6}">
      <dgm:prSet/>
      <dgm:spPr/>
      <dgm:t>
        <a:bodyPr/>
        <a:lstStyle/>
        <a:p>
          <a:endParaRPr lang="en-US"/>
        </a:p>
      </dgm:t>
    </dgm:pt>
    <dgm:pt modelId="{3057F911-0D8C-4D27-84D3-5B1A017B723E}" type="pres">
      <dgm:prSet presAssocID="{7D5604FC-56C5-47B2-A162-BF170D446A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5159B-C515-4000-B470-23D7806E21B5}" type="pres">
      <dgm:prSet presAssocID="{DDB2FF5A-77A0-4E58-8018-AF0DF7DA292C}" presName="parentText" presStyleLbl="node1" presStyleIdx="0" presStyleCnt="1" custLinFactNeighborX="68539" custLinFactNeighborY="59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94DACC-8504-4061-BDC5-7BD75DA7AFF6}" srcId="{7D5604FC-56C5-47B2-A162-BF170D446AE4}" destId="{DDB2FF5A-77A0-4E58-8018-AF0DF7DA292C}" srcOrd="0" destOrd="0" parTransId="{F464490D-474A-459A-9FC7-7A75DC9B024D}" sibTransId="{965F464F-AA61-4618-AD06-CB33A6075F42}"/>
    <dgm:cxn modelId="{819F14AF-54AA-428F-8A3B-BDE926174384}" type="presOf" srcId="{DDB2FF5A-77A0-4E58-8018-AF0DF7DA292C}" destId="{E865159B-C515-4000-B470-23D7806E21B5}" srcOrd="0" destOrd="0" presId="urn:microsoft.com/office/officeart/2005/8/layout/vList2"/>
    <dgm:cxn modelId="{8212B485-CCF5-4FC2-9182-75F797BF2D5B}" type="presOf" srcId="{7D5604FC-56C5-47B2-A162-BF170D446AE4}" destId="{3057F911-0D8C-4D27-84D3-5B1A017B723E}" srcOrd="0" destOrd="0" presId="urn:microsoft.com/office/officeart/2005/8/layout/vList2"/>
    <dgm:cxn modelId="{F6D65383-CEF5-4D97-8B10-0162FBBF08B3}" type="presParOf" srcId="{3057F911-0D8C-4D27-84D3-5B1A017B723E}" destId="{E865159B-C515-4000-B470-23D7806E21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5604FC-56C5-47B2-A162-BF170D446A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B2FF5A-77A0-4E58-8018-AF0DF7DA292C}">
      <dgm:prSet/>
      <dgm:spPr/>
      <dgm:t>
        <a:bodyPr/>
        <a:lstStyle/>
        <a:p>
          <a:pPr rtl="0"/>
          <a:r>
            <a:rPr lang="en-US" b="1" dirty="0" smtClean="0"/>
            <a:t>Genesis App</a:t>
          </a:r>
          <a:endParaRPr lang="en-US" dirty="0"/>
        </a:p>
      </dgm:t>
    </dgm:pt>
    <dgm:pt modelId="{F464490D-474A-459A-9FC7-7A75DC9B024D}" type="parTrans" cxnId="{0094DACC-8504-4061-BDC5-7BD75DA7AFF6}">
      <dgm:prSet/>
      <dgm:spPr/>
      <dgm:t>
        <a:bodyPr/>
        <a:lstStyle/>
        <a:p>
          <a:endParaRPr lang="en-US"/>
        </a:p>
      </dgm:t>
    </dgm:pt>
    <dgm:pt modelId="{965F464F-AA61-4618-AD06-CB33A6075F42}" type="sibTrans" cxnId="{0094DACC-8504-4061-BDC5-7BD75DA7AFF6}">
      <dgm:prSet/>
      <dgm:spPr/>
      <dgm:t>
        <a:bodyPr/>
        <a:lstStyle/>
        <a:p>
          <a:endParaRPr lang="en-US"/>
        </a:p>
      </dgm:t>
    </dgm:pt>
    <dgm:pt modelId="{3057F911-0D8C-4D27-84D3-5B1A017B723E}" type="pres">
      <dgm:prSet presAssocID="{7D5604FC-56C5-47B2-A162-BF170D446A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5159B-C515-4000-B470-23D7806E21B5}" type="pres">
      <dgm:prSet presAssocID="{DDB2FF5A-77A0-4E58-8018-AF0DF7DA292C}" presName="parentText" presStyleLbl="node1" presStyleIdx="0" presStyleCnt="1" custLinFactNeighborX="68539" custLinFactNeighborY="59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94DACC-8504-4061-BDC5-7BD75DA7AFF6}" srcId="{7D5604FC-56C5-47B2-A162-BF170D446AE4}" destId="{DDB2FF5A-77A0-4E58-8018-AF0DF7DA292C}" srcOrd="0" destOrd="0" parTransId="{F464490D-474A-459A-9FC7-7A75DC9B024D}" sibTransId="{965F464F-AA61-4618-AD06-CB33A6075F42}"/>
    <dgm:cxn modelId="{DD3CCD36-10F6-4D8D-83D3-9BF1AEBE27ED}" type="presOf" srcId="{7D5604FC-56C5-47B2-A162-BF170D446AE4}" destId="{3057F911-0D8C-4D27-84D3-5B1A017B723E}" srcOrd="0" destOrd="0" presId="urn:microsoft.com/office/officeart/2005/8/layout/vList2"/>
    <dgm:cxn modelId="{0D1236EE-628C-4370-8B0E-F6042DB9BD9D}" type="presOf" srcId="{DDB2FF5A-77A0-4E58-8018-AF0DF7DA292C}" destId="{E865159B-C515-4000-B470-23D7806E21B5}" srcOrd="0" destOrd="0" presId="urn:microsoft.com/office/officeart/2005/8/layout/vList2"/>
    <dgm:cxn modelId="{DC31962F-82B5-465C-953C-A429D1FD261C}" type="presParOf" srcId="{3057F911-0D8C-4D27-84D3-5B1A017B723E}" destId="{E865159B-C515-4000-B470-23D7806E21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CA679E-4140-485B-ABEC-75F785C40004}" type="doc">
      <dgm:prSet loTypeId="urn:microsoft.com/office/officeart/2005/8/layout/cycle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97D38003-49AE-4D23-8AF1-A4195506A91B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User Story</a:t>
          </a:r>
          <a:endParaRPr lang="he-IL" sz="1800" b="0" dirty="0"/>
        </a:p>
      </dgm:t>
    </dgm:pt>
    <dgm:pt modelId="{23C65E3F-2375-449F-89B9-86048BBDF5B2}" type="parTrans" cxnId="{F4907BE3-397B-499C-A47B-ECB527349335}">
      <dgm:prSet/>
      <dgm:spPr/>
      <dgm:t>
        <a:bodyPr/>
        <a:lstStyle/>
        <a:p>
          <a:pPr rtl="1"/>
          <a:endParaRPr lang="he-IL" sz="2400" b="0"/>
        </a:p>
      </dgm:t>
    </dgm:pt>
    <dgm:pt modelId="{0253B80F-34F4-4880-A8A3-1493A903B29E}" type="sibTrans" cxnId="{F4907BE3-397B-499C-A47B-ECB527349335}">
      <dgm:prSet custT="1"/>
      <dgm:spPr/>
      <dgm:t>
        <a:bodyPr/>
        <a:lstStyle/>
        <a:p>
          <a:pPr rtl="1"/>
          <a:endParaRPr lang="he-IL" sz="2400" b="0"/>
        </a:p>
      </dgm:t>
    </dgm:pt>
    <dgm:pt modelId="{2B92E020-27BF-4BDC-9FB1-346729B41B81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Analysis</a:t>
          </a:r>
          <a:endParaRPr lang="he-IL" sz="1800" b="0" dirty="0"/>
        </a:p>
      </dgm:t>
    </dgm:pt>
    <dgm:pt modelId="{36B8E57D-D5C2-4B8E-A9E0-33F145D2DEFB}" type="parTrans" cxnId="{717A35A1-DCA6-4AFE-B4CE-5D8C3334860F}">
      <dgm:prSet/>
      <dgm:spPr/>
      <dgm:t>
        <a:bodyPr/>
        <a:lstStyle/>
        <a:p>
          <a:pPr rtl="1"/>
          <a:endParaRPr lang="he-IL" sz="2400" b="0"/>
        </a:p>
      </dgm:t>
    </dgm:pt>
    <dgm:pt modelId="{6F4F4C5E-03A8-4493-AF7A-137E7132366F}" type="sibTrans" cxnId="{717A35A1-DCA6-4AFE-B4CE-5D8C3334860F}">
      <dgm:prSet custT="1"/>
      <dgm:spPr/>
      <dgm:t>
        <a:bodyPr/>
        <a:lstStyle/>
        <a:p>
          <a:pPr rtl="1"/>
          <a:endParaRPr lang="he-IL" sz="2400" b="0"/>
        </a:p>
      </dgm:t>
    </dgm:pt>
    <dgm:pt modelId="{D0A22079-828F-43F8-A381-87CBB0293608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Development</a:t>
          </a:r>
          <a:endParaRPr lang="he-IL" sz="1800" b="0" dirty="0"/>
        </a:p>
      </dgm:t>
    </dgm:pt>
    <dgm:pt modelId="{518EC35B-EE77-4D0C-AC4C-8FE213FA3CCA}" type="parTrans" cxnId="{B55CADB9-7DFB-408A-BA98-65FA55325EDB}">
      <dgm:prSet/>
      <dgm:spPr/>
      <dgm:t>
        <a:bodyPr/>
        <a:lstStyle/>
        <a:p>
          <a:pPr rtl="1"/>
          <a:endParaRPr lang="he-IL" sz="2400" b="0"/>
        </a:p>
      </dgm:t>
    </dgm:pt>
    <dgm:pt modelId="{4B808AD3-A1EE-4370-AE7F-30D1D889765C}" type="sibTrans" cxnId="{B55CADB9-7DFB-408A-BA98-65FA55325EDB}">
      <dgm:prSet custT="1"/>
      <dgm:spPr/>
      <dgm:t>
        <a:bodyPr/>
        <a:lstStyle/>
        <a:p>
          <a:pPr rtl="1"/>
          <a:endParaRPr lang="he-IL" sz="2400" b="0"/>
        </a:p>
      </dgm:t>
    </dgm:pt>
    <dgm:pt modelId="{F478DDF0-39FF-4ED9-A094-5747120A50E0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Quality</a:t>
          </a:r>
          <a:endParaRPr lang="he-IL" sz="1800" b="0" dirty="0"/>
        </a:p>
      </dgm:t>
    </dgm:pt>
    <dgm:pt modelId="{0AE90CBB-9893-4C5F-8AC9-9255ECF35233}" type="parTrans" cxnId="{347E54E4-1E55-4BF2-B6FE-4BC15F522D0D}">
      <dgm:prSet/>
      <dgm:spPr/>
      <dgm:t>
        <a:bodyPr/>
        <a:lstStyle/>
        <a:p>
          <a:pPr rtl="1"/>
          <a:endParaRPr lang="he-IL" sz="2400" b="0"/>
        </a:p>
      </dgm:t>
    </dgm:pt>
    <dgm:pt modelId="{A14D8D72-6D9A-4DEB-A526-DFA592D8CA34}" type="sibTrans" cxnId="{347E54E4-1E55-4BF2-B6FE-4BC15F522D0D}">
      <dgm:prSet custT="1"/>
      <dgm:spPr/>
      <dgm:t>
        <a:bodyPr/>
        <a:lstStyle/>
        <a:p>
          <a:pPr rtl="1"/>
          <a:endParaRPr lang="he-IL" sz="2400" b="0"/>
        </a:p>
      </dgm:t>
    </dgm:pt>
    <dgm:pt modelId="{9F10080A-EDA1-44A1-BBAA-FEF706E4A206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Demo</a:t>
          </a:r>
          <a:endParaRPr lang="he-IL" sz="1800" b="0" dirty="0"/>
        </a:p>
      </dgm:t>
    </dgm:pt>
    <dgm:pt modelId="{825117B0-E944-4D54-BF67-A2A1383876AB}" type="parTrans" cxnId="{D1304D27-70AE-4661-B4F8-55D1DABECA1E}">
      <dgm:prSet/>
      <dgm:spPr/>
      <dgm:t>
        <a:bodyPr/>
        <a:lstStyle/>
        <a:p>
          <a:pPr rtl="1"/>
          <a:endParaRPr lang="he-IL" sz="2400" b="0"/>
        </a:p>
      </dgm:t>
    </dgm:pt>
    <dgm:pt modelId="{68CDD2AF-1D12-425D-8B7D-1956E6FCDC23}" type="sibTrans" cxnId="{D1304D27-70AE-4661-B4F8-55D1DABECA1E}">
      <dgm:prSet custT="1"/>
      <dgm:spPr/>
      <dgm:t>
        <a:bodyPr/>
        <a:lstStyle/>
        <a:p>
          <a:pPr rtl="1"/>
          <a:endParaRPr lang="he-IL" sz="2400" b="0"/>
        </a:p>
      </dgm:t>
    </dgm:pt>
    <dgm:pt modelId="{E03C6E44-1935-4613-B782-4308C83C373A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Production</a:t>
          </a:r>
          <a:endParaRPr lang="he-IL" sz="1800" b="0" dirty="0"/>
        </a:p>
      </dgm:t>
    </dgm:pt>
    <dgm:pt modelId="{C0C1C706-74DA-4D41-817C-B827127C8577}" type="parTrans" cxnId="{F5588E60-B2B3-476F-828E-B0706987C24C}">
      <dgm:prSet/>
      <dgm:spPr/>
      <dgm:t>
        <a:bodyPr/>
        <a:lstStyle/>
        <a:p>
          <a:pPr rtl="1"/>
          <a:endParaRPr lang="he-IL" sz="2400" b="0"/>
        </a:p>
      </dgm:t>
    </dgm:pt>
    <dgm:pt modelId="{F91D62D8-EA0A-4737-AD1E-EB1C7E8A8D32}" type="sibTrans" cxnId="{F5588E60-B2B3-476F-828E-B0706987C24C}">
      <dgm:prSet custT="1"/>
      <dgm:spPr/>
      <dgm:t>
        <a:bodyPr/>
        <a:lstStyle/>
        <a:p>
          <a:pPr rtl="1"/>
          <a:endParaRPr lang="he-IL" sz="2400" b="0"/>
        </a:p>
      </dgm:t>
    </dgm:pt>
    <dgm:pt modelId="{AC5C436D-425E-4D22-AEEE-6ECF4B7C7732}">
      <dgm:prSet phldrT="[טקסט]" custT="1"/>
      <dgm:spPr>
        <a:solidFill>
          <a:srgbClr val="00B0F0"/>
        </a:solidFill>
      </dgm:spPr>
      <dgm:t>
        <a:bodyPr/>
        <a:lstStyle/>
        <a:p>
          <a:pPr rtl="1"/>
          <a:r>
            <a:rPr lang="en-US" sz="1800" b="0" dirty="0" smtClean="0"/>
            <a:t>Learn</a:t>
          </a:r>
          <a:endParaRPr lang="he-IL" sz="1800" b="0" dirty="0"/>
        </a:p>
      </dgm:t>
    </dgm:pt>
    <dgm:pt modelId="{B929AA6D-0030-44B6-A1E1-9976FF47DCA6}" type="parTrans" cxnId="{A16E97D3-5F24-4E40-BC39-9DCE102DB322}">
      <dgm:prSet/>
      <dgm:spPr/>
      <dgm:t>
        <a:bodyPr/>
        <a:lstStyle/>
        <a:p>
          <a:pPr rtl="1"/>
          <a:endParaRPr lang="he-IL" sz="2400" b="0"/>
        </a:p>
      </dgm:t>
    </dgm:pt>
    <dgm:pt modelId="{7909A6F9-A871-4DA6-BCC9-13571ECE9107}" type="sibTrans" cxnId="{A16E97D3-5F24-4E40-BC39-9DCE102DB322}">
      <dgm:prSet custT="1"/>
      <dgm:spPr/>
      <dgm:t>
        <a:bodyPr/>
        <a:lstStyle/>
        <a:p>
          <a:pPr rtl="1"/>
          <a:endParaRPr lang="he-IL" sz="2400" b="0"/>
        </a:p>
      </dgm:t>
    </dgm:pt>
    <dgm:pt modelId="{B48E0F00-3CAB-456A-A85B-8AEF72E3D793}" type="pres">
      <dgm:prSet presAssocID="{82CA679E-4140-485B-ABEC-75F785C400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57BCDCFA-1CFE-47A5-AB56-744B55C54E0E}" type="pres">
      <dgm:prSet presAssocID="{97D38003-49AE-4D23-8AF1-A4195506A91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D54066C-C567-46E9-AB0E-318E4E9DD899}" type="pres">
      <dgm:prSet presAssocID="{97D38003-49AE-4D23-8AF1-A4195506A91B}" presName="spNode" presStyleCnt="0"/>
      <dgm:spPr/>
    </dgm:pt>
    <dgm:pt modelId="{BA4EA3B3-0D87-4114-8E6D-EFCE5C995EBE}" type="pres">
      <dgm:prSet presAssocID="{0253B80F-34F4-4880-A8A3-1493A903B29E}" presName="sibTrans" presStyleLbl="sibTrans1D1" presStyleIdx="0" presStyleCnt="7"/>
      <dgm:spPr/>
      <dgm:t>
        <a:bodyPr/>
        <a:lstStyle/>
        <a:p>
          <a:pPr rtl="1"/>
          <a:endParaRPr lang="he-IL"/>
        </a:p>
      </dgm:t>
    </dgm:pt>
    <dgm:pt modelId="{2DC26888-1C32-4B6D-91F4-873CCD2C3B22}" type="pres">
      <dgm:prSet presAssocID="{2B92E020-27BF-4BDC-9FB1-346729B41B8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7719158-1F71-4B44-B283-6B49640F3D57}" type="pres">
      <dgm:prSet presAssocID="{2B92E020-27BF-4BDC-9FB1-346729B41B81}" presName="spNode" presStyleCnt="0"/>
      <dgm:spPr/>
    </dgm:pt>
    <dgm:pt modelId="{55E85737-D074-4C7D-81AB-4004D53F3FD5}" type="pres">
      <dgm:prSet presAssocID="{6F4F4C5E-03A8-4493-AF7A-137E7132366F}" presName="sibTrans" presStyleLbl="sibTrans1D1" presStyleIdx="1" presStyleCnt="7"/>
      <dgm:spPr/>
      <dgm:t>
        <a:bodyPr/>
        <a:lstStyle/>
        <a:p>
          <a:pPr rtl="1"/>
          <a:endParaRPr lang="he-IL"/>
        </a:p>
      </dgm:t>
    </dgm:pt>
    <dgm:pt modelId="{08595457-AF88-4F57-9590-F34269B3CBA5}" type="pres">
      <dgm:prSet presAssocID="{D0A22079-828F-43F8-A381-87CBB0293608}" presName="node" presStyleLbl="node1" presStyleIdx="2" presStyleCnt="7" custScaleX="144564" custRadScaleRad="98921" custRadScaleInc="83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7ED31F4-DBB1-4324-B4B0-7B39503E6918}" type="pres">
      <dgm:prSet presAssocID="{D0A22079-828F-43F8-A381-87CBB0293608}" presName="spNode" presStyleCnt="0"/>
      <dgm:spPr/>
    </dgm:pt>
    <dgm:pt modelId="{B24412F6-CDBB-4266-AAE3-A1BF127657F7}" type="pres">
      <dgm:prSet presAssocID="{4B808AD3-A1EE-4370-AE7F-30D1D889765C}" presName="sibTrans" presStyleLbl="sibTrans1D1" presStyleIdx="2" presStyleCnt="7"/>
      <dgm:spPr/>
      <dgm:t>
        <a:bodyPr/>
        <a:lstStyle/>
        <a:p>
          <a:pPr rtl="1"/>
          <a:endParaRPr lang="he-IL"/>
        </a:p>
      </dgm:t>
    </dgm:pt>
    <dgm:pt modelId="{B4E04A7F-E222-470B-83AD-6FC6B5EB680B}" type="pres">
      <dgm:prSet presAssocID="{F478DDF0-39FF-4ED9-A094-5747120A50E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6C5E00F-4ACE-42F9-BDE4-D1188AB19A94}" type="pres">
      <dgm:prSet presAssocID="{F478DDF0-39FF-4ED9-A094-5747120A50E0}" presName="spNode" presStyleCnt="0"/>
      <dgm:spPr/>
    </dgm:pt>
    <dgm:pt modelId="{0DA6765D-DDEF-419B-9932-91497B95E987}" type="pres">
      <dgm:prSet presAssocID="{A14D8D72-6D9A-4DEB-A526-DFA592D8CA34}" presName="sibTrans" presStyleLbl="sibTrans1D1" presStyleIdx="3" presStyleCnt="7"/>
      <dgm:spPr/>
      <dgm:t>
        <a:bodyPr/>
        <a:lstStyle/>
        <a:p>
          <a:pPr rtl="1"/>
          <a:endParaRPr lang="he-IL"/>
        </a:p>
      </dgm:t>
    </dgm:pt>
    <dgm:pt modelId="{70A5CCF8-CB37-40B7-9A37-B3B3E728E16E}" type="pres">
      <dgm:prSet presAssocID="{9F10080A-EDA1-44A1-BBAA-FEF706E4A2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A0693B2-20AD-4B2E-A25C-378995F3F8D4}" type="pres">
      <dgm:prSet presAssocID="{9F10080A-EDA1-44A1-BBAA-FEF706E4A206}" presName="spNode" presStyleCnt="0"/>
      <dgm:spPr/>
    </dgm:pt>
    <dgm:pt modelId="{DC5DE9F4-ADFA-46C0-9A73-47E79B67A7E9}" type="pres">
      <dgm:prSet presAssocID="{68CDD2AF-1D12-425D-8B7D-1956E6FCDC23}" presName="sibTrans" presStyleLbl="sibTrans1D1" presStyleIdx="4" presStyleCnt="7"/>
      <dgm:spPr/>
      <dgm:t>
        <a:bodyPr/>
        <a:lstStyle/>
        <a:p>
          <a:pPr rtl="1"/>
          <a:endParaRPr lang="he-IL"/>
        </a:p>
      </dgm:t>
    </dgm:pt>
    <dgm:pt modelId="{82A1AC52-C682-45F1-8C9C-96678BC9993F}" type="pres">
      <dgm:prSet presAssocID="{E03C6E44-1935-4613-B782-4308C83C373A}" presName="node" presStyleLbl="node1" presStyleIdx="5" presStyleCnt="7" custScaleX="11869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0C022F0-7836-4050-8373-2C1BC896FC89}" type="pres">
      <dgm:prSet presAssocID="{E03C6E44-1935-4613-B782-4308C83C373A}" presName="spNode" presStyleCnt="0"/>
      <dgm:spPr/>
    </dgm:pt>
    <dgm:pt modelId="{A4E92480-0855-4392-8C48-AAB1FBCBFA3A}" type="pres">
      <dgm:prSet presAssocID="{F91D62D8-EA0A-4737-AD1E-EB1C7E8A8D32}" presName="sibTrans" presStyleLbl="sibTrans1D1" presStyleIdx="5" presStyleCnt="7"/>
      <dgm:spPr/>
      <dgm:t>
        <a:bodyPr/>
        <a:lstStyle/>
        <a:p>
          <a:pPr rtl="1"/>
          <a:endParaRPr lang="he-IL"/>
        </a:p>
      </dgm:t>
    </dgm:pt>
    <dgm:pt modelId="{604DE16C-D718-4ABF-AE65-D1507A72A05B}" type="pres">
      <dgm:prSet presAssocID="{AC5C436D-425E-4D22-AEEE-6ECF4B7C773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0E930D7-9825-4E40-A318-AEE403527AA1}" type="pres">
      <dgm:prSet presAssocID="{AC5C436D-425E-4D22-AEEE-6ECF4B7C7732}" presName="spNode" presStyleCnt="0"/>
      <dgm:spPr/>
    </dgm:pt>
    <dgm:pt modelId="{3CEC883E-E4F7-442B-AAD1-F08B96A50F71}" type="pres">
      <dgm:prSet presAssocID="{7909A6F9-A871-4DA6-BCC9-13571ECE9107}" presName="sibTrans" presStyleLbl="sibTrans1D1" presStyleIdx="6" presStyleCnt="7"/>
      <dgm:spPr/>
      <dgm:t>
        <a:bodyPr/>
        <a:lstStyle/>
        <a:p>
          <a:pPr rtl="1"/>
          <a:endParaRPr lang="he-IL"/>
        </a:p>
      </dgm:t>
    </dgm:pt>
  </dgm:ptLst>
  <dgm:cxnLst>
    <dgm:cxn modelId="{ECE70C10-BB1E-4892-94DC-D1373C59E434}" type="presOf" srcId="{F91D62D8-EA0A-4737-AD1E-EB1C7E8A8D32}" destId="{A4E92480-0855-4392-8C48-AAB1FBCBFA3A}" srcOrd="0" destOrd="0" presId="urn:microsoft.com/office/officeart/2005/8/layout/cycle6"/>
    <dgm:cxn modelId="{BBBC9625-C9CE-4817-B9A1-32D850BBC7B5}" type="presOf" srcId="{97D38003-49AE-4D23-8AF1-A4195506A91B}" destId="{57BCDCFA-1CFE-47A5-AB56-744B55C54E0E}" srcOrd="0" destOrd="0" presId="urn:microsoft.com/office/officeart/2005/8/layout/cycle6"/>
    <dgm:cxn modelId="{F4907BE3-397B-499C-A47B-ECB527349335}" srcId="{82CA679E-4140-485B-ABEC-75F785C40004}" destId="{97D38003-49AE-4D23-8AF1-A4195506A91B}" srcOrd="0" destOrd="0" parTransId="{23C65E3F-2375-449F-89B9-86048BBDF5B2}" sibTransId="{0253B80F-34F4-4880-A8A3-1493A903B29E}"/>
    <dgm:cxn modelId="{B55CADB9-7DFB-408A-BA98-65FA55325EDB}" srcId="{82CA679E-4140-485B-ABEC-75F785C40004}" destId="{D0A22079-828F-43F8-A381-87CBB0293608}" srcOrd="2" destOrd="0" parTransId="{518EC35B-EE77-4D0C-AC4C-8FE213FA3CCA}" sibTransId="{4B808AD3-A1EE-4370-AE7F-30D1D889765C}"/>
    <dgm:cxn modelId="{C3295D3A-BE94-4D03-AD7C-345E0CAFE7A3}" type="presOf" srcId="{2B92E020-27BF-4BDC-9FB1-346729B41B81}" destId="{2DC26888-1C32-4B6D-91F4-873CCD2C3B22}" srcOrd="0" destOrd="0" presId="urn:microsoft.com/office/officeart/2005/8/layout/cycle6"/>
    <dgm:cxn modelId="{F5588E60-B2B3-476F-828E-B0706987C24C}" srcId="{82CA679E-4140-485B-ABEC-75F785C40004}" destId="{E03C6E44-1935-4613-B782-4308C83C373A}" srcOrd="5" destOrd="0" parTransId="{C0C1C706-74DA-4D41-817C-B827127C8577}" sibTransId="{F91D62D8-EA0A-4737-AD1E-EB1C7E8A8D32}"/>
    <dgm:cxn modelId="{FFD6F832-1A7C-4E54-A8CF-96667124C14E}" type="presOf" srcId="{AC5C436D-425E-4D22-AEEE-6ECF4B7C7732}" destId="{604DE16C-D718-4ABF-AE65-D1507A72A05B}" srcOrd="0" destOrd="0" presId="urn:microsoft.com/office/officeart/2005/8/layout/cycle6"/>
    <dgm:cxn modelId="{523C9FAE-7EE1-49FF-AF28-5E5541400594}" type="presOf" srcId="{68CDD2AF-1D12-425D-8B7D-1956E6FCDC23}" destId="{DC5DE9F4-ADFA-46C0-9A73-47E79B67A7E9}" srcOrd="0" destOrd="0" presId="urn:microsoft.com/office/officeart/2005/8/layout/cycle6"/>
    <dgm:cxn modelId="{4B55A494-D88E-4AC1-AE0E-DE819407DAA9}" type="presOf" srcId="{4B808AD3-A1EE-4370-AE7F-30D1D889765C}" destId="{B24412F6-CDBB-4266-AAE3-A1BF127657F7}" srcOrd="0" destOrd="0" presId="urn:microsoft.com/office/officeart/2005/8/layout/cycle6"/>
    <dgm:cxn modelId="{2268E520-66B6-4338-B530-A5A45BBCB300}" type="presOf" srcId="{A14D8D72-6D9A-4DEB-A526-DFA592D8CA34}" destId="{0DA6765D-DDEF-419B-9932-91497B95E987}" srcOrd="0" destOrd="0" presId="urn:microsoft.com/office/officeart/2005/8/layout/cycle6"/>
    <dgm:cxn modelId="{F3A9E6A9-795A-4BA9-8F40-056AEA533AC1}" type="presOf" srcId="{7909A6F9-A871-4DA6-BCC9-13571ECE9107}" destId="{3CEC883E-E4F7-442B-AAD1-F08B96A50F71}" srcOrd="0" destOrd="0" presId="urn:microsoft.com/office/officeart/2005/8/layout/cycle6"/>
    <dgm:cxn modelId="{BAB81809-14EE-449D-9925-072CC1626404}" type="presOf" srcId="{6F4F4C5E-03A8-4493-AF7A-137E7132366F}" destId="{55E85737-D074-4C7D-81AB-4004D53F3FD5}" srcOrd="0" destOrd="0" presId="urn:microsoft.com/office/officeart/2005/8/layout/cycle6"/>
    <dgm:cxn modelId="{0DE36359-7DD2-4D5F-8191-50C77207403D}" type="presOf" srcId="{82CA679E-4140-485B-ABEC-75F785C40004}" destId="{B48E0F00-3CAB-456A-A85B-8AEF72E3D793}" srcOrd="0" destOrd="0" presId="urn:microsoft.com/office/officeart/2005/8/layout/cycle6"/>
    <dgm:cxn modelId="{A16E97D3-5F24-4E40-BC39-9DCE102DB322}" srcId="{82CA679E-4140-485B-ABEC-75F785C40004}" destId="{AC5C436D-425E-4D22-AEEE-6ECF4B7C7732}" srcOrd="6" destOrd="0" parTransId="{B929AA6D-0030-44B6-A1E1-9976FF47DCA6}" sibTransId="{7909A6F9-A871-4DA6-BCC9-13571ECE9107}"/>
    <dgm:cxn modelId="{6A16FF3A-D62A-44AE-8BDE-781B55238B6B}" type="presOf" srcId="{9F10080A-EDA1-44A1-BBAA-FEF706E4A206}" destId="{70A5CCF8-CB37-40B7-9A37-B3B3E728E16E}" srcOrd="0" destOrd="0" presId="urn:microsoft.com/office/officeart/2005/8/layout/cycle6"/>
    <dgm:cxn modelId="{717A35A1-DCA6-4AFE-B4CE-5D8C3334860F}" srcId="{82CA679E-4140-485B-ABEC-75F785C40004}" destId="{2B92E020-27BF-4BDC-9FB1-346729B41B81}" srcOrd="1" destOrd="0" parTransId="{36B8E57D-D5C2-4B8E-A9E0-33F145D2DEFB}" sibTransId="{6F4F4C5E-03A8-4493-AF7A-137E7132366F}"/>
    <dgm:cxn modelId="{FE926357-011F-4401-9AA9-745274170E6F}" type="presOf" srcId="{F478DDF0-39FF-4ED9-A094-5747120A50E0}" destId="{B4E04A7F-E222-470B-83AD-6FC6B5EB680B}" srcOrd="0" destOrd="0" presId="urn:microsoft.com/office/officeart/2005/8/layout/cycle6"/>
    <dgm:cxn modelId="{347E54E4-1E55-4BF2-B6FE-4BC15F522D0D}" srcId="{82CA679E-4140-485B-ABEC-75F785C40004}" destId="{F478DDF0-39FF-4ED9-A094-5747120A50E0}" srcOrd="3" destOrd="0" parTransId="{0AE90CBB-9893-4C5F-8AC9-9255ECF35233}" sibTransId="{A14D8D72-6D9A-4DEB-A526-DFA592D8CA34}"/>
    <dgm:cxn modelId="{D1304D27-70AE-4661-B4F8-55D1DABECA1E}" srcId="{82CA679E-4140-485B-ABEC-75F785C40004}" destId="{9F10080A-EDA1-44A1-BBAA-FEF706E4A206}" srcOrd="4" destOrd="0" parTransId="{825117B0-E944-4D54-BF67-A2A1383876AB}" sibTransId="{68CDD2AF-1D12-425D-8B7D-1956E6FCDC23}"/>
    <dgm:cxn modelId="{EAF6C35D-5F40-42F9-9189-C4C5BFA24EE8}" type="presOf" srcId="{D0A22079-828F-43F8-A381-87CBB0293608}" destId="{08595457-AF88-4F57-9590-F34269B3CBA5}" srcOrd="0" destOrd="0" presId="urn:microsoft.com/office/officeart/2005/8/layout/cycle6"/>
    <dgm:cxn modelId="{E757E46A-A442-4EE7-8FD4-9142D6DE73A0}" type="presOf" srcId="{E03C6E44-1935-4613-B782-4308C83C373A}" destId="{82A1AC52-C682-45F1-8C9C-96678BC9993F}" srcOrd="0" destOrd="0" presId="urn:microsoft.com/office/officeart/2005/8/layout/cycle6"/>
    <dgm:cxn modelId="{1621A64C-AC78-49EA-BB8F-AF20105ECAA0}" type="presOf" srcId="{0253B80F-34F4-4880-A8A3-1493A903B29E}" destId="{BA4EA3B3-0D87-4114-8E6D-EFCE5C995EBE}" srcOrd="0" destOrd="0" presId="urn:microsoft.com/office/officeart/2005/8/layout/cycle6"/>
    <dgm:cxn modelId="{2156687D-85BC-4153-ACB9-04B491472729}" type="presParOf" srcId="{B48E0F00-3CAB-456A-A85B-8AEF72E3D793}" destId="{57BCDCFA-1CFE-47A5-AB56-744B55C54E0E}" srcOrd="0" destOrd="0" presId="urn:microsoft.com/office/officeart/2005/8/layout/cycle6"/>
    <dgm:cxn modelId="{842D2ED2-4899-499F-B038-F235B4754D91}" type="presParOf" srcId="{B48E0F00-3CAB-456A-A85B-8AEF72E3D793}" destId="{3D54066C-C567-46E9-AB0E-318E4E9DD899}" srcOrd="1" destOrd="0" presId="urn:microsoft.com/office/officeart/2005/8/layout/cycle6"/>
    <dgm:cxn modelId="{3F298F5C-83F7-462C-9130-F280F60644AD}" type="presParOf" srcId="{B48E0F00-3CAB-456A-A85B-8AEF72E3D793}" destId="{BA4EA3B3-0D87-4114-8E6D-EFCE5C995EBE}" srcOrd="2" destOrd="0" presId="urn:microsoft.com/office/officeart/2005/8/layout/cycle6"/>
    <dgm:cxn modelId="{FA888983-DD53-45EA-9411-47BD01D69DDD}" type="presParOf" srcId="{B48E0F00-3CAB-456A-A85B-8AEF72E3D793}" destId="{2DC26888-1C32-4B6D-91F4-873CCD2C3B22}" srcOrd="3" destOrd="0" presId="urn:microsoft.com/office/officeart/2005/8/layout/cycle6"/>
    <dgm:cxn modelId="{E2D90AB6-FA35-4976-85D1-3F16B98D3E81}" type="presParOf" srcId="{B48E0F00-3CAB-456A-A85B-8AEF72E3D793}" destId="{D7719158-1F71-4B44-B283-6B49640F3D57}" srcOrd="4" destOrd="0" presId="urn:microsoft.com/office/officeart/2005/8/layout/cycle6"/>
    <dgm:cxn modelId="{A9282E33-093B-4A59-BC0A-04445844BBD4}" type="presParOf" srcId="{B48E0F00-3CAB-456A-A85B-8AEF72E3D793}" destId="{55E85737-D074-4C7D-81AB-4004D53F3FD5}" srcOrd="5" destOrd="0" presId="urn:microsoft.com/office/officeart/2005/8/layout/cycle6"/>
    <dgm:cxn modelId="{B21DB644-278B-4910-BF2C-9AF2D4AE2C6C}" type="presParOf" srcId="{B48E0F00-3CAB-456A-A85B-8AEF72E3D793}" destId="{08595457-AF88-4F57-9590-F34269B3CBA5}" srcOrd="6" destOrd="0" presId="urn:microsoft.com/office/officeart/2005/8/layout/cycle6"/>
    <dgm:cxn modelId="{A54BF91F-F37D-43E5-860D-2434B4A97EE3}" type="presParOf" srcId="{B48E0F00-3CAB-456A-A85B-8AEF72E3D793}" destId="{27ED31F4-DBB1-4324-B4B0-7B39503E6918}" srcOrd="7" destOrd="0" presId="urn:microsoft.com/office/officeart/2005/8/layout/cycle6"/>
    <dgm:cxn modelId="{90F7D061-C238-494D-A759-45838B50D091}" type="presParOf" srcId="{B48E0F00-3CAB-456A-A85B-8AEF72E3D793}" destId="{B24412F6-CDBB-4266-AAE3-A1BF127657F7}" srcOrd="8" destOrd="0" presId="urn:microsoft.com/office/officeart/2005/8/layout/cycle6"/>
    <dgm:cxn modelId="{4AE14385-3EBB-4001-A6D3-713F95989DA2}" type="presParOf" srcId="{B48E0F00-3CAB-456A-A85B-8AEF72E3D793}" destId="{B4E04A7F-E222-470B-83AD-6FC6B5EB680B}" srcOrd="9" destOrd="0" presId="urn:microsoft.com/office/officeart/2005/8/layout/cycle6"/>
    <dgm:cxn modelId="{51921D6D-FE40-48E8-88C6-501E4D4F6010}" type="presParOf" srcId="{B48E0F00-3CAB-456A-A85B-8AEF72E3D793}" destId="{E6C5E00F-4ACE-42F9-BDE4-D1188AB19A94}" srcOrd="10" destOrd="0" presId="urn:microsoft.com/office/officeart/2005/8/layout/cycle6"/>
    <dgm:cxn modelId="{C27CE310-40FF-4BFE-9820-7119887A9BB5}" type="presParOf" srcId="{B48E0F00-3CAB-456A-A85B-8AEF72E3D793}" destId="{0DA6765D-DDEF-419B-9932-91497B95E987}" srcOrd="11" destOrd="0" presId="urn:microsoft.com/office/officeart/2005/8/layout/cycle6"/>
    <dgm:cxn modelId="{DD5B40E6-2FAC-4CF7-80DD-3A678536AB9A}" type="presParOf" srcId="{B48E0F00-3CAB-456A-A85B-8AEF72E3D793}" destId="{70A5CCF8-CB37-40B7-9A37-B3B3E728E16E}" srcOrd="12" destOrd="0" presId="urn:microsoft.com/office/officeart/2005/8/layout/cycle6"/>
    <dgm:cxn modelId="{749F1123-8B21-4E2A-BD62-858FD8B29150}" type="presParOf" srcId="{B48E0F00-3CAB-456A-A85B-8AEF72E3D793}" destId="{3A0693B2-20AD-4B2E-A25C-378995F3F8D4}" srcOrd="13" destOrd="0" presId="urn:microsoft.com/office/officeart/2005/8/layout/cycle6"/>
    <dgm:cxn modelId="{6F070DF2-6D5D-4F21-A3DD-BCA05631C12F}" type="presParOf" srcId="{B48E0F00-3CAB-456A-A85B-8AEF72E3D793}" destId="{DC5DE9F4-ADFA-46C0-9A73-47E79B67A7E9}" srcOrd="14" destOrd="0" presId="urn:microsoft.com/office/officeart/2005/8/layout/cycle6"/>
    <dgm:cxn modelId="{6E8BDF90-A0B4-4D8D-BD4B-52556E906DD0}" type="presParOf" srcId="{B48E0F00-3CAB-456A-A85B-8AEF72E3D793}" destId="{82A1AC52-C682-45F1-8C9C-96678BC9993F}" srcOrd="15" destOrd="0" presId="urn:microsoft.com/office/officeart/2005/8/layout/cycle6"/>
    <dgm:cxn modelId="{5631AE58-C717-42BC-A039-A858D69A8886}" type="presParOf" srcId="{B48E0F00-3CAB-456A-A85B-8AEF72E3D793}" destId="{D0C022F0-7836-4050-8373-2C1BC896FC89}" srcOrd="16" destOrd="0" presId="urn:microsoft.com/office/officeart/2005/8/layout/cycle6"/>
    <dgm:cxn modelId="{844F8EE1-DF2A-4D65-8E63-8F745EEB0A0E}" type="presParOf" srcId="{B48E0F00-3CAB-456A-A85B-8AEF72E3D793}" destId="{A4E92480-0855-4392-8C48-AAB1FBCBFA3A}" srcOrd="17" destOrd="0" presId="urn:microsoft.com/office/officeart/2005/8/layout/cycle6"/>
    <dgm:cxn modelId="{0074AEAE-212D-402B-AD93-59CA9D778DD5}" type="presParOf" srcId="{B48E0F00-3CAB-456A-A85B-8AEF72E3D793}" destId="{604DE16C-D718-4ABF-AE65-D1507A72A05B}" srcOrd="18" destOrd="0" presId="urn:microsoft.com/office/officeart/2005/8/layout/cycle6"/>
    <dgm:cxn modelId="{E375FFD0-CE34-4BB3-A129-8EC3851B84BE}" type="presParOf" srcId="{B48E0F00-3CAB-456A-A85B-8AEF72E3D793}" destId="{E0E930D7-9825-4E40-A318-AEE403527AA1}" srcOrd="19" destOrd="0" presId="urn:microsoft.com/office/officeart/2005/8/layout/cycle6"/>
    <dgm:cxn modelId="{A6BA13FB-30F7-4C71-9B8C-336D1ECFBFDC}" type="presParOf" srcId="{B48E0F00-3CAB-456A-A85B-8AEF72E3D793}" destId="{3CEC883E-E4F7-442B-AAD1-F08B96A50F71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CA2D9-7439-4F87-A4B9-053767708082}">
      <dsp:nvSpPr>
        <dsp:cNvPr id="0" name=""/>
        <dsp:cNvSpPr/>
      </dsp:nvSpPr>
      <dsp:spPr>
        <a:xfrm>
          <a:off x="6295" y="115723"/>
          <a:ext cx="2413330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Registration</a:t>
          </a:r>
          <a:endParaRPr lang="en-US" sz="1600" kern="1200" dirty="0"/>
        </a:p>
      </dsp:txBody>
      <dsp:txXfrm>
        <a:off x="6295" y="115723"/>
        <a:ext cx="2413330" cy="460800"/>
      </dsp:txXfrm>
    </dsp:sp>
    <dsp:sp modelId="{64CB7193-A893-4017-BD4D-F6ECEF39ADA1}">
      <dsp:nvSpPr>
        <dsp:cNvPr id="0" name=""/>
        <dsp:cNvSpPr/>
      </dsp:nvSpPr>
      <dsp:spPr>
        <a:xfrm>
          <a:off x="6295" y="576523"/>
          <a:ext cx="2413330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Device Setup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Account Verification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Eligibility Notification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Upgrade &amp; downgrade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Trial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Carrier Login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Acceptance of agreements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Play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Integration Services</a:t>
          </a:r>
          <a:endParaRPr lang="en-US" sz="1600" kern="1200" dirty="0"/>
        </a:p>
      </dsp:txBody>
      <dsp:txXfrm>
        <a:off x="6295" y="576523"/>
        <a:ext cx="2413330" cy="2810880"/>
      </dsp:txXfrm>
    </dsp:sp>
    <dsp:sp modelId="{6376CE62-5221-44DF-8A17-C1E2D19A39A2}">
      <dsp:nvSpPr>
        <dsp:cNvPr id="0" name=""/>
        <dsp:cNvSpPr/>
      </dsp:nvSpPr>
      <dsp:spPr>
        <a:xfrm>
          <a:off x="2757492" y="115723"/>
          <a:ext cx="2413330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Data Protection</a:t>
          </a:r>
          <a:endParaRPr lang="en-US" sz="1600" kern="1200" dirty="0"/>
        </a:p>
      </dsp:txBody>
      <dsp:txXfrm>
        <a:off x="2757492" y="115723"/>
        <a:ext cx="2413330" cy="460800"/>
      </dsp:txXfrm>
    </dsp:sp>
    <dsp:sp modelId="{E44B1426-03D6-4EA3-A255-A8650845F17C}">
      <dsp:nvSpPr>
        <dsp:cNvPr id="0" name=""/>
        <dsp:cNvSpPr/>
      </dsp:nvSpPr>
      <dsp:spPr>
        <a:xfrm>
          <a:off x="2757492" y="576523"/>
          <a:ext cx="2413330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Contact Backup/Restore/Sync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File Backup/Restore/Sync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Web Personal Content Management</a:t>
          </a:r>
          <a:endParaRPr lang="en-US" sz="1600" kern="1200" dirty="0"/>
        </a:p>
      </dsp:txBody>
      <dsp:txXfrm>
        <a:off x="2757492" y="576523"/>
        <a:ext cx="2413330" cy="2810880"/>
      </dsp:txXfrm>
    </dsp:sp>
    <dsp:sp modelId="{2C61339D-02FE-4DCE-BFAE-2BE2675F626E}">
      <dsp:nvSpPr>
        <dsp:cNvPr id="0" name=""/>
        <dsp:cNvSpPr/>
      </dsp:nvSpPr>
      <dsp:spPr>
        <a:xfrm>
          <a:off x="5508688" y="115723"/>
          <a:ext cx="2413330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Recovery</a:t>
          </a:r>
          <a:endParaRPr lang="en-US" sz="1600" kern="1200" dirty="0"/>
        </a:p>
      </dsp:txBody>
      <dsp:txXfrm>
        <a:off x="5508688" y="115723"/>
        <a:ext cx="2413330" cy="460800"/>
      </dsp:txXfrm>
    </dsp:sp>
    <dsp:sp modelId="{EAECA3D9-74A6-43AF-BFA7-D172F43911AC}">
      <dsp:nvSpPr>
        <dsp:cNvPr id="0" name=""/>
        <dsp:cNvSpPr/>
      </dsp:nvSpPr>
      <dsp:spPr>
        <a:xfrm>
          <a:off x="5508688" y="576523"/>
          <a:ext cx="2413330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Lock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Locate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Wipe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Alarm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Factory Reset</a:t>
          </a:r>
          <a:endParaRPr lang="en-US" sz="1600" kern="1200" dirty="0"/>
        </a:p>
      </dsp:txBody>
      <dsp:txXfrm>
        <a:off x="5508688" y="576523"/>
        <a:ext cx="2413330" cy="2810880"/>
      </dsp:txXfrm>
    </dsp:sp>
    <dsp:sp modelId="{FEEDD67A-C040-4551-86FF-688273C71AB9}">
      <dsp:nvSpPr>
        <dsp:cNvPr id="0" name=""/>
        <dsp:cNvSpPr/>
      </dsp:nvSpPr>
      <dsp:spPr>
        <a:xfrm>
          <a:off x="8259884" y="115723"/>
          <a:ext cx="2413330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Premier Support</a:t>
          </a:r>
          <a:endParaRPr lang="en-US" sz="1600" kern="1200" dirty="0"/>
        </a:p>
      </dsp:txBody>
      <dsp:txXfrm>
        <a:off x="8259884" y="115723"/>
        <a:ext cx="2413330" cy="460800"/>
      </dsp:txXfrm>
    </dsp:sp>
    <dsp:sp modelId="{5ECD504D-9D00-43D5-AA1C-5D48C936208E}">
      <dsp:nvSpPr>
        <dsp:cNvPr id="0" name=""/>
        <dsp:cNvSpPr/>
      </dsp:nvSpPr>
      <dsp:spPr>
        <a:xfrm>
          <a:off x="8259884" y="576523"/>
          <a:ext cx="2413330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Device Settings Management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Remote control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Agent device management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Pro-active support notifications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Click-to-call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Click-to-chat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Healthscan</a:t>
          </a:r>
          <a:endParaRPr lang="en-US" sz="1600" kern="1200" dirty="0"/>
        </a:p>
      </dsp:txBody>
      <dsp:txXfrm>
        <a:off x="8259884" y="576523"/>
        <a:ext cx="2413330" cy="2810880"/>
      </dsp:txXfrm>
    </dsp:sp>
    <dsp:sp modelId="{64D36553-1855-4379-B527-FD81D505C008}">
      <dsp:nvSpPr>
        <dsp:cNvPr id="0" name=""/>
        <dsp:cNvSpPr/>
      </dsp:nvSpPr>
      <dsp:spPr>
        <a:xfrm>
          <a:off x="11011081" y="115723"/>
          <a:ext cx="2413330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Security</a:t>
          </a:r>
          <a:endParaRPr lang="en-US" sz="1600" kern="1200" dirty="0"/>
        </a:p>
      </dsp:txBody>
      <dsp:txXfrm>
        <a:off x="11011081" y="115723"/>
        <a:ext cx="2413330" cy="460800"/>
      </dsp:txXfrm>
    </dsp:sp>
    <dsp:sp modelId="{4999C8D4-28C5-421F-959F-83F3BA1F19A8}">
      <dsp:nvSpPr>
        <dsp:cNvPr id="0" name=""/>
        <dsp:cNvSpPr/>
      </dsp:nvSpPr>
      <dsp:spPr>
        <a:xfrm>
          <a:off x="11011081" y="576523"/>
          <a:ext cx="2413330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Threat Scan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Safe browsing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Anti-virus</a:t>
          </a:r>
          <a:endParaRPr lang="en-US" sz="1600" kern="1200" dirty="0"/>
        </a:p>
      </dsp:txBody>
      <dsp:txXfrm>
        <a:off x="11011081" y="576523"/>
        <a:ext cx="2413330" cy="2810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CA2D9-7439-4F87-A4B9-053767708082}">
      <dsp:nvSpPr>
        <dsp:cNvPr id="0" name=""/>
        <dsp:cNvSpPr/>
      </dsp:nvSpPr>
      <dsp:spPr>
        <a:xfrm>
          <a:off x="2557" y="100184"/>
          <a:ext cx="249324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Device Profiling</a:t>
          </a:r>
          <a:endParaRPr lang="en-US" sz="1800" kern="1200" dirty="0"/>
        </a:p>
      </dsp:txBody>
      <dsp:txXfrm>
        <a:off x="2557" y="100184"/>
        <a:ext cx="2493241" cy="518400"/>
      </dsp:txXfrm>
    </dsp:sp>
    <dsp:sp modelId="{64CB7193-A893-4017-BD4D-F6ECEF39ADA1}">
      <dsp:nvSpPr>
        <dsp:cNvPr id="0" name=""/>
        <dsp:cNvSpPr/>
      </dsp:nvSpPr>
      <dsp:spPr>
        <a:xfrm>
          <a:off x="2557" y="618584"/>
          <a:ext cx="2493241" cy="1324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Application scrapers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Battery analysis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Application privacy assessment</a:t>
          </a:r>
          <a:endParaRPr lang="en-US" sz="1800" kern="1200" dirty="0"/>
        </a:p>
      </dsp:txBody>
      <dsp:txXfrm>
        <a:off x="2557" y="618584"/>
        <a:ext cx="2493241" cy="1324805"/>
      </dsp:txXfrm>
    </dsp:sp>
    <dsp:sp modelId="{EE6427DD-D9C6-4643-9C60-7B7E827ABD45}">
      <dsp:nvSpPr>
        <dsp:cNvPr id="0" name=""/>
        <dsp:cNvSpPr/>
      </dsp:nvSpPr>
      <dsp:spPr>
        <a:xfrm>
          <a:off x="2844852" y="100184"/>
          <a:ext cx="249324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Device Notification</a:t>
          </a:r>
          <a:endParaRPr lang="en-US" sz="1800" kern="1200" dirty="0"/>
        </a:p>
      </dsp:txBody>
      <dsp:txXfrm>
        <a:off x="2844852" y="100184"/>
        <a:ext cx="2493241" cy="518400"/>
      </dsp:txXfrm>
    </dsp:sp>
    <dsp:sp modelId="{9A7300F2-CBB0-4BE3-9C0F-EA862C578115}">
      <dsp:nvSpPr>
        <dsp:cNvPr id="0" name=""/>
        <dsp:cNvSpPr/>
      </dsp:nvSpPr>
      <dsp:spPr>
        <a:xfrm>
          <a:off x="2844852" y="618584"/>
          <a:ext cx="2493241" cy="1324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Text Messaging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Native Push Messaging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Email</a:t>
          </a:r>
          <a:endParaRPr lang="en-US" sz="1800" kern="1200" dirty="0"/>
        </a:p>
      </dsp:txBody>
      <dsp:txXfrm>
        <a:off x="2844852" y="618584"/>
        <a:ext cx="2493241" cy="1324805"/>
      </dsp:txXfrm>
    </dsp:sp>
    <dsp:sp modelId="{FEEDD67A-C040-4551-86FF-688273C71AB9}">
      <dsp:nvSpPr>
        <dsp:cNvPr id="0" name=""/>
        <dsp:cNvSpPr/>
      </dsp:nvSpPr>
      <dsp:spPr>
        <a:xfrm>
          <a:off x="5687147" y="100184"/>
          <a:ext cx="249324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Device Telemetry</a:t>
          </a:r>
          <a:endParaRPr lang="en-US" sz="1800" kern="1200" dirty="0"/>
        </a:p>
      </dsp:txBody>
      <dsp:txXfrm>
        <a:off x="5687147" y="100184"/>
        <a:ext cx="2493241" cy="518400"/>
      </dsp:txXfrm>
    </dsp:sp>
    <dsp:sp modelId="{5ECD504D-9D00-43D5-AA1C-5D48C936208E}">
      <dsp:nvSpPr>
        <dsp:cNvPr id="0" name=""/>
        <dsp:cNvSpPr/>
      </dsp:nvSpPr>
      <dsp:spPr>
        <a:xfrm>
          <a:off x="5687147" y="618584"/>
          <a:ext cx="2493241" cy="1324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App usage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Battery usage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Device settings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Agent management</a:t>
          </a:r>
          <a:endParaRPr lang="en-US" sz="1800" kern="1200" dirty="0"/>
        </a:p>
      </dsp:txBody>
      <dsp:txXfrm>
        <a:off x="5687147" y="618584"/>
        <a:ext cx="2493241" cy="132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CDCFA-1CFE-47A5-AB56-744B55C54E0E}">
      <dsp:nvSpPr>
        <dsp:cNvPr id="0" name=""/>
        <dsp:cNvSpPr/>
      </dsp:nvSpPr>
      <dsp:spPr>
        <a:xfrm>
          <a:off x="5888243" y="1697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User Story</a:t>
          </a:r>
          <a:endParaRPr lang="he-IL" sz="1800" b="0" kern="1200" dirty="0"/>
        </a:p>
      </dsp:txBody>
      <dsp:txXfrm>
        <a:off x="5932865" y="46319"/>
        <a:ext cx="1317049" cy="824846"/>
      </dsp:txXfrm>
    </dsp:sp>
    <dsp:sp modelId="{BA4EA3B3-0D87-4114-8E6D-EFCE5C995EBE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3320786" y="99186"/>
              </a:moveTo>
              <a:arcTo wR="2608337" hR="2608337" stAng="17151083" swAng="125572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26888-1C32-4B6D-91F4-873CCD2C3B22}">
      <dsp:nvSpPr>
        <dsp:cNvPr id="0" name=""/>
        <dsp:cNvSpPr/>
      </dsp:nvSpPr>
      <dsp:spPr>
        <a:xfrm>
          <a:off x="7927523" y="983762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Analysis</a:t>
          </a:r>
          <a:endParaRPr lang="he-IL" sz="1800" b="0" kern="1200" dirty="0"/>
        </a:p>
      </dsp:txBody>
      <dsp:txXfrm>
        <a:off x="7972145" y="1028384"/>
        <a:ext cx="1317049" cy="824846"/>
      </dsp:txXfrm>
    </dsp:sp>
    <dsp:sp modelId="{55E85737-D074-4C7D-81AB-4004D53F3FD5}">
      <dsp:nvSpPr>
        <dsp:cNvPr id="0" name=""/>
        <dsp:cNvSpPr/>
      </dsp:nvSpPr>
      <dsp:spPr>
        <a:xfrm>
          <a:off x="3957839" y="407048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4970752" y="1502707"/>
              </a:moveTo>
              <a:arcTo wR="2608337" hR="2608337" stAng="20095201" swAng="17183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5457-AF88-4F57-9590-F34269B3CBA5}">
      <dsp:nvSpPr>
        <dsp:cNvPr id="0" name=""/>
        <dsp:cNvSpPr/>
      </dsp:nvSpPr>
      <dsp:spPr>
        <a:xfrm>
          <a:off x="8088956" y="3190448"/>
          <a:ext cx="2032994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Development</a:t>
          </a:r>
          <a:endParaRPr lang="he-IL" sz="1800" b="0" kern="1200" dirty="0"/>
        </a:p>
      </dsp:txBody>
      <dsp:txXfrm>
        <a:off x="8133578" y="3235070"/>
        <a:ext cx="1943750" cy="824846"/>
      </dsp:txXfrm>
    </dsp:sp>
    <dsp:sp modelId="{B24412F6-CDBB-4266-AAE3-A1BF127657F7}">
      <dsp:nvSpPr>
        <dsp:cNvPr id="0" name=""/>
        <dsp:cNvSpPr/>
      </dsp:nvSpPr>
      <dsp:spPr>
        <a:xfrm>
          <a:off x="3930972" y="509509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5018943" y="3604528"/>
              </a:moveTo>
              <a:arcTo wR="2608337" hR="2608337" stAng="1347182" swAng="133527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04A7F-E222-470B-83AD-6FC6B5EB680B}">
      <dsp:nvSpPr>
        <dsp:cNvPr id="0" name=""/>
        <dsp:cNvSpPr/>
      </dsp:nvSpPr>
      <dsp:spPr>
        <a:xfrm>
          <a:off x="7019958" y="4960064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Quality</a:t>
          </a:r>
          <a:endParaRPr lang="he-IL" sz="1800" b="0" kern="1200" dirty="0"/>
        </a:p>
      </dsp:txBody>
      <dsp:txXfrm>
        <a:off x="7064580" y="5004686"/>
        <a:ext cx="1317049" cy="824846"/>
      </dsp:txXfrm>
    </dsp:sp>
    <dsp:sp modelId="{0DA6765D-DDEF-419B-9932-91497B95E987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3028448" y="5182619"/>
              </a:moveTo>
              <a:arcTo wR="2608337" hR="2608337" stAng="4843878" swAng="11122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5CCF8-CB37-40B7-9A37-B3B3E728E16E}">
      <dsp:nvSpPr>
        <dsp:cNvPr id="0" name=""/>
        <dsp:cNvSpPr/>
      </dsp:nvSpPr>
      <dsp:spPr>
        <a:xfrm>
          <a:off x="4756528" y="4960064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Demo</a:t>
          </a:r>
          <a:endParaRPr lang="he-IL" sz="1800" b="0" kern="1200" dirty="0"/>
        </a:p>
      </dsp:txBody>
      <dsp:txXfrm>
        <a:off x="4801150" y="5004686"/>
        <a:ext cx="1317049" cy="824846"/>
      </dsp:txXfrm>
    </dsp:sp>
    <dsp:sp modelId="{DC5DE9F4-ADFA-46C0-9A73-47E79B67A7E9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806329" y="4494123"/>
              </a:moveTo>
              <a:arcTo wR="2608337" hR="2608337" stAng="8021916" swAng="13580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AC52-C682-45F1-8C9C-96678BC9993F}">
      <dsp:nvSpPr>
        <dsp:cNvPr id="0" name=""/>
        <dsp:cNvSpPr/>
      </dsp:nvSpPr>
      <dsp:spPr>
        <a:xfrm>
          <a:off x="3213856" y="3190443"/>
          <a:ext cx="1669186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Production</a:t>
          </a:r>
          <a:endParaRPr lang="he-IL" sz="1800" b="0" kern="1200" dirty="0"/>
        </a:p>
      </dsp:txBody>
      <dsp:txXfrm>
        <a:off x="3258478" y="3235065"/>
        <a:ext cx="1579942" cy="824846"/>
      </dsp:txXfrm>
    </dsp:sp>
    <dsp:sp modelId="{A4E92480-0855-4392-8C48-AAB1FBCBFA3A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2327" y="2718501"/>
              </a:moveTo>
              <a:arcTo wR="2608337" hR="2608337" stAng="10654762" swAng="17257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DE16C-D718-4ABF-AE65-D1507A72A05B}">
      <dsp:nvSpPr>
        <dsp:cNvPr id="0" name=""/>
        <dsp:cNvSpPr/>
      </dsp:nvSpPr>
      <dsp:spPr>
        <a:xfrm>
          <a:off x="3848963" y="983762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Learn</a:t>
          </a:r>
          <a:endParaRPr lang="he-IL" sz="1800" b="0" kern="1200" dirty="0"/>
        </a:p>
      </dsp:txBody>
      <dsp:txXfrm>
        <a:off x="3893585" y="1028384"/>
        <a:ext cx="1317049" cy="824846"/>
      </dsp:txXfrm>
    </dsp:sp>
    <dsp:sp modelId="{3CEC883E-E4F7-442B-AAD1-F08B96A50F71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1046604" y="519218"/>
              </a:moveTo>
              <a:arcTo wR="2608337" hR="2608337" stAng="13993190" swAng="125572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159B-C515-4000-B470-23D7806E21B5}">
      <dsp:nvSpPr>
        <dsp:cNvPr id="0" name=""/>
        <dsp:cNvSpPr/>
      </dsp:nvSpPr>
      <dsp:spPr>
        <a:xfrm>
          <a:off x="0" y="19837"/>
          <a:ext cx="2325189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Genesis App</a:t>
          </a:r>
          <a:endParaRPr lang="en-US" sz="1800" kern="1200" dirty="0"/>
        </a:p>
      </dsp:txBody>
      <dsp:txXfrm>
        <a:off x="20561" y="40398"/>
        <a:ext cx="2284067" cy="380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159B-C515-4000-B470-23D7806E21B5}">
      <dsp:nvSpPr>
        <dsp:cNvPr id="0" name=""/>
        <dsp:cNvSpPr/>
      </dsp:nvSpPr>
      <dsp:spPr>
        <a:xfrm>
          <a:off x="0" y="19837"/>
          <a:ext cx="2325189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Genesis App</a:t>
          </a:r>
          <a:endParaRPr lang="en-US" sz="1800" kern="1200" dirty="0"/>
        </a:p>
      </dsp:txBody>
      <dsp:txXfrm>
        <a:off x="20561" y="40398"/>
        <a:ext cx="2284067" cy="380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CDCFA-1CFE-47A5-AB56-744B55C54E0E}">
      <dsp:nvSpPr>
        <dsp:cNvPr id="0" name=""/>
        <dsp:cNvSpPr/>
      </dsp:nvSpPr>
      <dsp:spPr>
        <a:xfrm>
          <a:off x="5888243" y="1697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User Story</a:t>
          </a:r>
          <a:endParaRPr lang="he-IL" sz="1800" b="0" kern="1200" dirty="0"/>
        </a:p>
      </dsp:txBody>
      <dsp:txXfrm>
        <a:off x="5932865" y="46319"/>
        <a:ext cx="1317049" cy="824846"/>
      </dsp:txXfrm>
    </dsp:sp>
    <dsp:sp modelId="{BA4EA3B3-0D87-4114-8E6D-EFCE5C995EBE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3320786" y="99186"/>
              </a:moveTo>
              <a:arcTo wR="2608337" hR="2608337" stAng="17151083" swAng="125572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26888-1C32-4B6D-91F4-873CCD2C3B22}">
      <dsp:nvSpPr>
        <dsp:cNvPr id="0" name=""/>
        <dsp:cNvSpPr/>
      </dsp:nvSpPr>
      <dsp:spPr>
        <a:xfrm>
          <a:off x="7927523" y="983762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Analysis</a:t>
          </a:r>
          <a:endParaRPr lang="he-IL" sz="1800" b="0" kern="1200" dirty="0"/>
        </a:p>
      </dsp:txBody>
      <dsp:txXfrm>
        <a:off x="7972145" y="1028384"/>
        <a:ext cx="1317049" cy="824846"/>
      </dsp:txXfrm>
    </dsp:sp>
    <dsp:sp modelId="{55E85737-D074-4C7D-81AB-4004D53F3FD5}">
      <dsp:nvSpPr>
        <dsp:cNvPr id="0" name=""/>
        <dsp:cNvSpPr/>
      </dsp:nvSpPr>
      <dsp:spPr>
        <a:xfrm>
          <a:off x="3957839" y="407048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4970752" y="1502707"/>
              </a:moveTo>
              <a:arcTo wR="2608337" hR="2608337" stAng="20095201" swAng="17183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5457-AF88-4F57-9590-F34269B3CBA5}">
      <dsp:nvSpPr>
        <dsp:cNvPr id="0" name=""/>
        <dsp:cNvSpPr/>
      </dsp:nvSpPr>
      <dsp:spPr>
        <a:xfrm>
          <a:off x="8088956" y="3190448"/>
          <a:ext cx="2032994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Development</a:t>
          </a:r>
          <a:endParaRPr lang="he-IL" sz="1800" b="0" kern="1200" dirty="0"/>
        </a:p>
      </dsp:txBody>
      <dsp:txXfrm>
        <a:off x="8133578" y="3235070"/>
        <a:ext cx="1943750" cy="824846"/>
      </dsp:txXfrm>
    </dsp:sp>
    <dsp:sp modelId="{B24412F6-CDBB-4266-AAE3-A1BF127657F7}">
      <dsp:nvSpPr>
        <dsp:cNvPr id="0" name=""/>
        <dsp:cNvSpPr/>
      </dsp:nvSpPr>
      <dsp:spPr>
        <a:xfrm>
          <a:off x="3930972" y="509509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5018943" y="3604528"/>
              </a:moveTo>
              <a:arcTo wR="2608337" hR="2608337" stAng="1347182" swAng="133527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04A7F-E222-470B-83AD-6FC6B5EB680B}">
      <dsp:nvSpPr>
        <dsp:cNvPr id="0" name=""/>
        <dsp:cNvSpPr/>
      </dsp:nvSpPr>
      <dsp:spPr>
        <a:xfrm>
          <a:off x="7019958" y="4960064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Quality</a:t>
          </a:r>
          <a:endParaRPr lang="he-IL" sz="1800" b="0" kern="1200" dirty="0"/>
        </a:p>
      </dsp:txBody>
      <dsp:txXfrm>
        <a:off x="7064580" y="5004686"/>
        <a:ext cx="1317049" cy="824846"/>
      </dsp:txXfrm>
    </dsp:sp>
    <dsp:sp modelId="{0DA6765D-DDEF-419B-9932-91497B95E987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3028448" y="5182619"/>
              </a:moveTo>
              <a:arcTo wR="2608337" hR="2608337" stAng="4843878" swAng="11122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5CCF8-CB37-40B7-9A37-B3B3E728E16E}">
      <dsp:nvSpPr>
        <dsp:cNvPr id="0" name=""/>
        <dsp:cNvSpPr/>
      </dsp:nvSpPr>
      <dsp:spPr>
        <a:xfrm>
          <a:off x="4756528" y="4960064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Demo</a:t>
          </a:r>
          <a:endParaRPr lang="he-IL" sz="1800" b="0" kern="1200" dirty="0"/>
        </a:p>
      </dsp:txBody>
      <dsp:txXfrm>
        <a:off x="4801150" y="5004686"/>
        <a:ext cx="1317049" cy="824846"/>
      </dsp:txXfrm>
    </dsp:sp>
    <dsp:sp modelId="{DC5DE9F4-ADFA-46C0-9A73-47E79B67A7E9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806329" y="4494123"/>
              </a:moveTo>
              <a:arcTo wR="2608337" hR="2608337" stAng="8021916" swAng="13580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AC52-C682-45F1-8C9C-96678BC9993F}">
      <dsp:nvSpPr>
        <dsp:cNvPr id="0" name=""/>
        <dsp:cNvSpPr/>
      </dsp:nvSpPr>
      <dsp:spPr>
        <a:xfrm>
          <a:off x="3213856" y="3190443"/>
          <a:ext cx="1669186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Production</a:t>
          </a:r>
          <a:endParaRPr lang="he-IL" sz="1800" b="0" kern="1200" dirty="0"/>
        </a:p>
      </dsp:txBody>
      <dsp:txXfrm>
        <a:off x="3258478" y="3235065"/>
        <a:ext cx="1579942" cy="824846"/>
      </dsp:txXfrm>
    </dsp:sp>
    <dsp:sp modelId="{A4E92480-0855-4392-8C48-AAB1FBCBFA3A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2327" y="2718501"/>
              </a:moveTo>
              <a:arcTo wR="2608337" hR="2608337" stAng="10654762" swAng="17257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DE16C-D718-4ABF-AE65-D1507A72A05B}">
      <dsp:nvSpPr>
        <dsp:cNvPr id="0" name=""/>
        <dsp:cNvSpPr/>
      </dsp:nvSpPr>
      <dsp:spPr>
        <a:xfrm>
          <a:off x="3848963" y="983762"/>
          <a:ext cx="1406293" cy="914090"/>
        </a:xfrm>
        <a:prstGeom prst="roundRect">
          <a:avLst/>
        </a:prstGeom>
        <a:solidFill>
          <a:srgbClr val="00B0F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Learn</a:t>
          </a:r>
          <a:endParaRPr lang="he-IL" sz="1800" b="0" kern="1200" dirty="0"/>
        </a:p>
      </dsp:txBody>
      <dsp:txXfrm>
        <a:off x="3893585" y="1028384"/>
        <a:ext cx="1317049" cy="824846"/>
      </dsp:txXfrm>
    </dsp:sp>
    <dsp:sp modelId="{3CEC883E-E4F7-442B-AAD1-F08B96A50F71}">
      <dsp:nvSpPr>
        <dsp:cNvPr id="0" name=""/>
        <dsp:cNvSpPr/>
      </dsp:nvSpPr>
      <dsp:spPr>
        <a:xfrm>
          <a:off x="3983053" y="458742"/>
          <a:ext cx="5216674" cy="5216674"/>
        </a:xfrm>
        <a:custGeom>
          <a:avLst/>
          <a:gdLst/>
          <a:ahLst/>
          <a:cxnLst/>
          <a:rect l="0" t="0" r="0" b="0"/>
          <a:pathLst>
            <a:path>
              <a:moveTo>
                <a:pt x="1046604" y="519218"/>
              </a:moveTo>
              <a:arcTo wR="2608337" hR="2608337" stAng="13993190" swAng="125572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BB16C-FEEC-4A16-BCEF-F98474EED38A}" type="datetimeFigureOut">
              <a:rPr lang="en-US" smtClean="0"/>
              <a:pPr/>
              <a:t>6/9/2014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DF8CD-1644-4510-B59A-2245F00F67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9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10970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21939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32909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43878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54850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65818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76787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87760" algn="l" defTabSz="10219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A86DE-1643-4F4A-BDC7-658DF80977A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19138" y="433388"/>
            <a:ext cx="8515351" cy="4791075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7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ivek\Clients\NEW\Asurion Corporate PPT\Widescreen\Support\Widescreen Cover_4 Color Logo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76" y="0"/>
            <a:ext cx="14630400" cy="8229600"/>
          </a:xfrm>
          <a:prstGeom prst="rect">
            <a:avLst/>
          </a:prstGeom>
          <a:noFill/>
        </p:spPr>
      </p:pic>
      <p:sp>
        <p:nvSpPr>
          <p:cNvPr id="14" name="Rectangle 75"/>
          <p:cNvSpPr>
            <a:spLocks noGrp="1" noChangeArrowheads="1"/>
          </p:cNvSpPr>
          <p:nvPr>
            <p:ph type="ctrTitle"/>
          </p:nvPr>
        </p:nvSpPr>
        <p:spPr>
          <a:xfrm>
            <a:off x="2347896" y="4814149"/>
            <a:ext cx="6647517" cy="82277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0000"/>
              </a:lnSpc>
              <a:defRPr sz="3000" b="1" cap="all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76"/>
          <p:cNvSpPr>
            <a:spLocks noGrp="1" noChangeArrowheads="1"/>
          </p:cNvSpPr>
          <p:nvPr>
            <p:ph type="subTitle" idx="1"/>
          </p:nvPr>
        </p:nvSpPr>
        <p:spPr>
          <a:xfrm>
            <a:off x="2346090" y="5716920"/>
            <a:ext cx="6655448" cy="893091"/>
          </a:xfrm>
          <a:prstGeom prst="rect">
            <a:avLst/>
          </a:prstGeom>
        </p:spPr>
        <p:txBody>
          <a:bodyPr lIns="0" tIns="0" rIns="109685" bIns="54843"/>
          <a:lstStyle>
            <a:lvl1pPr marL="0" indent="0" algn="l">
              <a:spcBef>
                <a:spcPts val="480"/>
              </a:spcBef>
              <a:buFontTx/>
              <a:buNone/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656908" y="7542829"/>
            <a:ext cx="3555790" cy="374530"/>
          </a:xfrm>
          <a:prstGeom prst="rect">
            <a:avLst/>
          </a:prstGeom>
        </p:spPr>
        <p:txBody>
          <a:bodyPr vert="horz" lIns="102214" tIns="51109" rIns="102214" bIns="511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A6A6A6"/>
                </a:solidFill>
                <a:latin typeface="Arial" pitchFamily="34" charset="0"/>
                <a:cs typeface="Arial" pitchFamily="34" charset="0"/>
              </a:rPr>
              <a:t>Asurion Internal Use Only</a:t>
            </a:r>
            <a:endParaRPr lang="en-US" sz="1400" dirty="0">
              <a:solidFill>
                <a:srgbClr val="A6A6A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14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1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nivek\Clients\NEW\Asurion Corporate PPT\Widescreen\Support\Widescreen Divider_Dark Blu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4630401" cy="8229601"/>
          </a:xfrm>
          <a:prstGeom prst="rect">
            <a:avLst/>
          </a:prstGeom>
          <a:noFill/>
        </p:spPr>
      </p:pic>
      <p:sp>
        <p:nvSpPr>
          <p:cNvPr id="6" name="Rectangle 75"/>
          <p:cNvSpPr>
            <a:spLocks noGrp="1" noChangeArrowheads="1"/>
          </p:cNvSpPr>
          <p:nvPr userDrawn="1">
            <p:ph type="ctrTitle"/>
          </p:nvPr>
        </p:nvSpPr>
        <p:spPr>
          <a:xfrm>
            <a:off x="2357949" y="3907991"/>
            <a:ext cx="9262552" cy="686011"/>
          </a:xfrm>
          <a:prstGeom prst="rect">
            <a:avLst/>
          </a:prstGeom>
        </p:spPr>
        <p:txBody>
          <a:bodyPr lIns="0" tIns="51099" rIns="0" bIns="51099" anchor="t"/>
          <a:lstStyle>
            <a:lvl1pPr algn="l">
              <a:defRPr sz="440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343600" y="7578093"/>
            <a:ext cx="2074352" cy="466698"/>
            <a:chOff x="2014538" y="5354638"/>
            <a:chExt cx="5299075" cy="1192212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3284538" y="5661025"/>
              <a:ext cx="533400" cy="609600"/>
            </a:xfrm>
            <a:custGeom>
              <a:avLst/>
              <a:gdLst>
                <a:gd name="T0" fmla="*/ 104 w 142"/>
                <a:gd name="T1" fmla="*/ 0 h 161"/>
                <a:gd name="T2" fmla="*/ 104 w 142"/>
                <a:gd name="T3" fmla="*/ 67 h 161"/>
                <a:gd name="T4" fmla="*/ 98 w 142"/>
                <a:gd name="T5" fmla="*/ 109 h 161"/>
                <a:gd name="T6" fmla="*/ 68 w 142"/>
                <a:gd name="T7" fmla="*/ 125 h 161"/>
                <a:gd name="T8" fmla="*/ 39 w 142"/>
                <a:gd name="T9" fmla="*/ 106 h 161"/>
                <a:gd name="T10" fmla="*/ 37 w 142"/>
                <a:gd name="T11" fmla="*/ 90 h 161"/>
                <a:gd name="T12" fmla="*/ 37 w 142"/>
                <a:gd name="T13" fmla="*/ 22 h 161"/>
                <a:gd name="T14" fmla="*/ 17 w 142"/>
                <a:gd name="T15" fmla="*/ 0 h 161"/>
                <a:gd name="T16" fmla="*/ 0 w 142"/>
                <a:gd name="T17" fmla="*/ 0 h 161"/>
                <a:gd name="T18" fmla="*/ 0 w 142"/>
                <a:gd name="T19" fmla="*/ 91 h 161"/>
                <a:gd name="T20" fmla="*/ 10 w 142"/>
                <a:gd name="T21" fmla="*/ 142 h 161"/>
                <a:gd name="T22" fmla="*/ 54 w 142"/>
                <a:gd name="T23" fmla="*/ 161 h 161"/>
                <a:gd name="T24" fmla="*/ 104 w 142"/>
                <a:gd name="T25" fmla="*/ 141 h 161"/>
                <a:gd name="T26" fmla="*/ 104 w 142"/>
                <a:gd name="T27" fmla="*/ 141 h 161"/>
                <a:gd name="T28" fmla="*/ 104 w 142"/>
                <a:gd name="T29" fmla="*/ 141 h 161"/>
                <a:gd name="T30" fmla="*/ 120 w 142"/>
                <a:gd name="T31" fmla="*/ 157 h 161"/>
                <a:gd name="T32" fmla="*/ 142 w 142"/>
                <a:gd name="T33" fmla="*/ 157 h 161"/>
                <a:gd name="T34" fmla="*/ 142 w 142"/>
                <a:gd name="T35" fmla="*/ 0 h 161"/>
                <a:gd name="T36" fmla="*/ 104 w 142"/>
                <a:gd name="T3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161">
                  <a:moveTo>
                    <a:pt x="104" y="0"/>
                  </a:moveTo>
                  <a:cubicBezTo>
                    <a:pt x="104" y="67"/>
                    <a:pt x="104" y="67"/>
                    <a:pt x="104" y="67"/>
                  </a:cubicBezTo>
                  <a:cubicBezTo>
                    <a:pt x="104" y="89"/>
                    <a:pt x="104" y="99"/>
                    <a:pt x="98" y="109"/>
                  </a:cubicBezTo>
                  <a:cubicBezTo>
                    <a:pt x="93" y="117"/>
                    <a:pt x="83" y="125"/>
                    <a:pt x="68" y="125"/>
                  </a:cubicBezTo>
                  <a:cubicBezTo>
                    <a:pt x="54" y="125"/>
                    <a:pt x="43" y="120"/>
                    <a:pt x="39" y="106"/>
                  </a:cubicBezTo>
                  <a:cubicBezTo>
                    <a:pt x="37" y="102"/>
                    <a:pt x="37" y="96"/>
                    <a:pt x="37" y="90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1"/>
                    <a:pt x="28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14"/>
                    <a:pt x="0" y="129"/>
                    <a:pt x="10" y="142"/>
                  </a:cubicBezTo>
                  <a:cubicBezTo>
                    <a:pt x="16" y="150"/>
                    <a:pt x="28" y="161"/>
                    <a:pt x="54" y="161"/>
                  </a:cubicBezTo>
                  <a:cubicBezTo>
                    <a:pt x="82" y="161"/>
                    <a:pt x="98" y="147"/>
                    <a:pt x="104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4" y="150"/>
                    <a:pt x="111" y="156"/>
                    <a:pt x="120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0"/>
                    <a:pt x="142" y="0"/>
                    <a:pt x="142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"/>
            <p:cNvSpPr>
              <a:spLocks noChangeArrowheads="1"/>
            </p:cNvSpPr>
            <p:nvPr userDrawn="1"/>
          </p:nvSpPr>
          <p:spPr bwMode="auto">
            <a:xfrm>
              <a:off x="4397376" y="5403850"/>
              <a:ext cx="160338" cy="1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014538" y="5645150"/>
              <a:ext cx="555625" cy="625475"/>
            </a:xfrm>
            <a:custGeom>
              <a:avLst/>
              <a:gdLst>
                <a:gd name="T0" fmla="*/ 102 w 148"/>
                <a:gd name="T1" fmla="*/ 149 h 165"/>
                <a:gd name="T2" fmla="*/ 102 w 148"/>
                <a:gd name="T3" fmla="*/ 149 h 165"/>
                <a:gd name="T4" fmla="*/ 102 w 148"/>
                <a:gd name="T5" fmla="*/ 149 h 165"/>
                <a:gd name="T6" fmla="*/ 102 w 148"/>
                <a:gd name="T7" fmla="*/ 150 h 165"/>
                <a:gd name="T8" fmla="*/ 113 w 148"/>
                <a:gd name="T9" fmla="*/ 161 h 165"/>
                <a:gd name="T10" fmla="*/ 148 w 148"/>
                <a:gd name="T11" fmla="*/ 161 h 165"/>
                <a:gd name="T12" fmla="*/ 141 w 148"/>
                <a:gd name="T13" fmla="*/ 135 h 165"/>
                <a:gd name="T14" fmla="*/ 141 w 148"/>
                <a:gd name="T15" fmla="*/ 53 h 165"/>
                <a:gd name="T16" fmla="*/ 122 w 148"/>
                <a:gd name="T17" fmla="*/ 10 h 165"/>
                <a:gd name="T18" fmla="*/ 75 w 148"/>
                <a:gd name="T19" fmla="*/ 0 h 165"/>
                <a:gd name="T20" fmla="*/ 13 w 148"/>
                <a:gd name="T21" fmla="*/ 27 h 165"/>
                <a:gd name="T22" fmla="*/ 8 w 148"/>
                <a:gd name="T23" fmla="*/ 41 h 165"/>
                <a:gd name="T24" fmla="*/ 45 w 148"/>
                <a:gd name="T25" fmla="*/ 48 h 165"/>
                <a:gd name="T26" fmla="*/ 49 w 148"/>
                <a:gd name="T27" fmla="*/ 39 h 165"/>
                <a:gd name="T28" fmla="*/ 77 w 148"/>
                <a:gd name="T29" fmla="*/ 29 h 165"/>
                <a:gd name="T30" fmla="*/ 102 w 148"/>
                <a:gd name="T31" fmla="*/ 41 h 165"/>
                <a:gd name="T32" fmla="*/ 93 w 148"/>
                <a:gd name="T33" fmla="*/ 56 h 165"/>
                <a:gd name="T34" fmla="*/ 55 w 148"/>
                <a:gd name="T35" fmla="*/ 64 h 165"/>
                <a:gd name="T36" fmla="*/ 5 w 148"/>
                <a:gd name="T37" fmla="*/ 94 h 165"/>
                <a:gd name="T38" fmla="*/ 0 w 148"/>
                <a:gd name="T39" fmla="*/ 116 h 165"/>
                <a:gd name="T40" fmla="*/ 56 w 148"/>
                <a:gd name="T41" fmla="*/ 165 h 165"/>
                <a:gd name="T42" fmla="*/ 102 w 148"/>
                <a:gd name="T43" fmla="*/ 149 h 165"/>
                <a:gd name="T44" fmla="*/ 65 w 148"/>
                <a:gd name="T45" fmla="*/ 132 h 165"/>
                <a:gd name="T46" fmla="*/ 39 w 148"/>
                <a:gd name="T47" fmla="*/ 114 h 165"/>
                <a:gd name="T48" fmla="*/ 70 w 148"/>
                <a:gd name="T49" fmla="*/ 92 h 165"/>
                <a:gd name="T50" fmla="*/ 103 w 148"/>
                <a:gd name="T51" fmla="*/ 83 h 165"/>
                <a:gd name="T52" fmla="*/ 103 w 148"/>
                <a:gd name="T53" fmla="*/ 100 h 165"/>
                <a:gd name="T54" fmla="*/ 101 w 148"/>
                <a:gd name="T55" fmla="*/ 114 h 165"/>
                <a:gd name="T56" fmla="*/ 65 w 148"/>
                <a:gd name="T57" fmla="*/ 13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" h="165">
                  <a:moveTo>
                    <a:pt x="102" y="149"/>
                  </a:moveTo>
                  <a:cubicBezTo>
                    <a:pt x="102" y="149"/>
                    <a:pt x="102" y="149"/>
                    <a:pt x="102" y="14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2" y="149"/>
                    <a:pt x="102" y="150"/>
                    <a:pt x="102" y="150"/>
                  </a:cubicBezTo>
                  <a:cubicBezTo>
                    <a:pt x="103" y="156"/>
                    <a:pt x="108" y="160"/>
                    <a:pt x="113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1" y="151"/>
                    <a:pt x="141" y="147"/>
                    <a:pt x="141" y="135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36"/>
                    <a:pt x="140" y="21"/>
                    <a:pt x="122" y="10"/>
                  </a:cubicBezTo>
                  <a:cubicBezTo>
                    <a:pt x="108" y="2"/>
                    <a:pt x="90" y="0"/>
                    <a:pt x="75" y="0"/>
                  </a:cubicBezTo>
                  <a:cubicBezTo>
                    <a:pt x="65" y="0"/>
                    <a:pt x="28" y="0"/>
                    <a:pt x="13" y="27"/>
                  </a:cubicBezTo>
                  <a:cubicBezTo>
                    <a:pt x="10" y="32"/>
                    <a:pt x="9" y="36"/>
                    <a:pt x="8" y="41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5"/>
                    <a:pt x="46" y="42"/>
                    <a:pt x="49" y="39"/>
                  </a:cubicBezTo>
                  <a:cubicBezTo>
                    <a:pt x="53" y="34"/>
                    <a:pt x="61" y="29"/>
                    <a:pt x="77" y="29"/>
                  </a:cubicBezTo>
                  <a:cubicBezTo>
                    <a:pt x="93" y="29"/>
                    <a:pt x="99" y="35"/>
                    <a:pt x="102" y="41"/>
                  </a:cubicBezTo>
                  <a:cubicBezTo>
                    <a:pt x="104" y="51"/>
                    <a:pt x="100" y="53"/>
                    <a:pt x="93" y="56"/>
                  </a:cubicBezTo>
                  <a:cubicBezTo>
                    <a:pt x="86" y="58"/>
                    <a:pt x="78" y="60"/>
                    <a:pt x="55" y="64"/>
                  </a:cubicBezTo>
                  <a:cubicBezTo>
                    <a:pt x="40" y="67"/>
                    <a:pt x="16" y="72"/>
                    <a:pt x="5" y="94"/>
                  </a:cubicBezTo>
                  <a:cubicBezTo>
                    <a:pt x="1" y="101"/>
                    <a:pt x="0" y="108"/>
                    <a:pt x="0" y="116"/>
                  </a:cubicBezTo>
                  <a:cubicBezTo>
                    <a:pt x="0" y="143"/>
                    <a:pt x="21" y="165"/>
                    <a:pt x="56" y="165"/>
                  </a:cubicBezTo>
                  <a:cubicBezTo>
                    <a:pt x="78" y="165"/>
                    <a:pt x="94" y="155"/>
                    <a:pt x="102" y="149"/>
                  </a:cubicBezTo>
                  <a:close/>
                  <a:moveTo>
                    <a:pt x="65" y="132"/>
                  </a:moveTo>
                  <a:cubicBezTo>
                    <a:pt x="50" y="132"/>
                    <a:pt x="39" y="126"/>
                    <a:pt x="39" y="114"/>
                  </a:cubicBezTo>
                  <a:cubicBezTo>
                    <a:pt x="39" y="97"/>
                    <a:pt x="57" y="94"/>
                    <a:pt x="70" y="92"/>
                  </a:cubicBezTo>
                  <a:cubicBezTo>
                    <a:pt x="87" y="89"/>
                    <a:pt x="96" y="87"/>
                    <a:pt x="103" y="83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5"/>
                    <a:pt x="103" y="109"/>
                    <a:pt x="101" y="114"/>
                  </a:cubicBezTo>
                  <a:cubicBezTo>
                    <a:pt x="97" y="124"/>
                    <a:pt x="84" y="132"/>
                    <a:pt x="65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4667251" y="5645150"/>
              <a:ext cx="601663" cy="625475"/>
            </a:xfrm>
            <a:custGeom>
              <a:avLst/>
              <a:gdLst>
                <a:gd name="T0" fmla="*/ 79 w 160"/>
                <a:gd name="T1" fmla="*/ 0 h 165"/>
                <a:gd name="T2" fmla="*/ 0 w 160"/>
                <a:gd name="T3" fmla="*/ 82 h 165"/>
                <a:gd name="T4" fmla="*/ 81 w 160"/>
                <a:gd name="T5" fmla="*/ 165 h 165"/>
                <a:gd name="T6" fmla="*/ 160 w 160"/>
                <a:gd name="T7" fmla="*/ 82 h 165"/>
                <a:gd name="T8" fmla="*/ 79 w 160"/>
                <a:gd name="T9" fmla="*/ 0 h 165"/>
                <a:gd name="T10" fmla="*/ 81 w 160"/>
                <a:gd name="T11" fmla="*/ 131 h 165"/>
                <a:gd name="T12" fmla="*/ 39 w 160"/>
                <a:gd name="T13" fmla="*/ 81 h 165"/>
                <a:gd name="T14" fmla="*/ 79 w 160"/>
                <a:gd name="T15" fmla="*/ 34 h 165"/>
                <a:gd name="T16" fmla="*/ 121 w 160"/>
                <a:gd name="T17" fmla="*/ 81 h 165"/>
                <a:gd name="T18" fmla="*/ 81 w 160"/>
                <a:gd name="T19" fmla="*/ 13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5">
                  <a:moveTo>
                    <a:pt x="79" y="0"/>
                  </a:moveTo>
                  <a:cubicBezTo>
                    <a:pt x="33" y="0"/>
                    <a:pt x="0" y="34"/>
                    <a:pt x="0" y="82"/>
                  </a:cubicBezTo>
                  <a:cubicBezTo>
                    <a:pt x="0" y="130"/>
                    <a:pt x="32" y="165"/>
                    <a:pt x="81" y="165"/>
                  </a:cubicBezTo>
                  <a:cubicBezTo>
                    <a:pt x="128" y="165"/>
                    <a:pt x="160" y="131"/>
                    <a:pt x="160" y="82"/>
                  </a:cubicBezTo>
                  <a:cubicBezTo>
                    <a:pt x="160" y="30"/>
                    <a:pt x="123" y="0"/>
                    <a:pt x="79" y="0"/>
                  </a:cubicBezTo>
                  <a:moveTo>
                    <a:pt x="81" y="131"/>
                  </a:moveTo>
                  <a:cubicBezTo>
                    <a:pt x="58" y="131"/>
                    <a:pt x="39" y="113"/>
                    <a:pt x="39" y="81"/>
                  </a:cubicBezTo>
                  <a:cubicBezTo>
                    <a:pt x="39" y="52"/>
                    <a:pt x="56" y="34"/>
                    <a:pt x="79" y="34"/>
                  </a:cubicBezTo>
                  <a:cubicBezTo>
                    <a:pt x="105" y="34"/>
                    <a:pt x="120" y="55"/>
                    <a:pt x="121" y="81"/>
                  </a:cubicBezTo>
                  <a:cubicBezTo>
                    <a:pt x="122" y="107"/>
                    <a:pt x="108" y="131"/>
                    <a:pt x="81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49538" y="5634038"/>
              <a:ext cx="525463" cy="654050"/>
            </a:xfrm>
            <a:custGeom>
              <a:avLst/>
              <a:gdLst>
                <a:gd name="T0" fmla="*/ 126 w 140"/>
                <a:gd name="T1" fmla="*/ 87 h 173"/>
                <a:gd name="T2" fmla="*/ 76 w 140"/>
                <a:gd name="T3" fmla="*/ 68 h 173"/>
                <a:gd name="T4" fmla="*/ 46 w 140"/>
                <a:gd name="T5" fmla="*/ 47 h 173"/>
                <a:gd name="T6" fmla="*/ 73 w 140"/>
                <a:gd name="T7" fmla="*/ 34 h 173"/>
                <a:gd name="T8" fmla="*/ 105 w 140"/>
                <a:gd name="T9" fmla="*/ 47 h 173"/>
                <a:gd name="T10" fmla="*/ 129 w 140"/>
                <a:gd name="T11" fmla="*/ 24 h 173"/>
                <a:gd name="T12" fmla="*/ 128 w 140"/>
                <a:gd name="T13" fmla="*/ 23 h 173"/>
                <a:gd name="T14" fmla="*/ 78 w 140"/>
                <a:gd name="T15" fmla="*/ 4 h 173"/>
                <a:gd name="T16" fmla="*/ 7 w 140"/>
                <a:gd name="T17" fmla="*/ 49 h 173"/>
                <a:gd name="T18" fmla="*/ 47 w 140"/>
                <a:gd name="T19" fmla="*/ 95 h 173"/>
                <a:gd name="T20" fmla="*/ 83 w 140"/>
                <a:gd name="T21" fmla="*/ 106 h 173"/>
                <a:gd name="T22" fmla="*/ 98 w 140"/>
                <a:gd name="T23" fmla="*/ 121 h 173"/>
                <a:gd name="T24" fmla="*/ 65 w 140"/>
                <a:gd name="T25" fmla="*/ 136 h 173"/>
                <a:gd name="T26" fmla="*/ 27 w 140"/>
                <a:gd name="T27" fmla="*/ 118 h 173"/>
                <a:gd name="T28" fmla="*/ 0 w 140"/>
                <a:gd name="T29" fmla="*/ 139 h 173"/>
                <a:gd name="T30" fmla="*/ 64 w 140"/>
                <a:gd name="T31" fmla="*/ 169 h 173"/>
                <a:gd name="T32" fmla="*/ 139 w 140"/>
                <a:gd name="T33" fmla="*/ 122 h 173"/>
                <a:gd name="T34" fmla="*/ 126 w 140"/>
                <a:gd name="T3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173">
                  <a:moveTo>
                    <a:pt x="126" y="87"/>
                  </a:moveTo>
                  <a:cubicBezTo>
                    <a:pt x="117" y="79"/>
                    <a:pt x="108" y="76"/>
                    <a:pt x="76" y="68"/>
                  </a:cubicBezTo>
                  <a:cubicBezTo>
                    <a:pt x="56" y="63"/>
                    <a:pt x="45" y="58"/>
                    <a:pt x="46" y="47"/>
                  </a:cubicBezTo>
                  <a:cubicBezTo>
                    <a:pt x="47" y="39"/>
                    <a:pt x="56" y="32"/>
                    <a:pt x="73" y="34"/>
                  </a:cubicBezTo>
                  <a:cubicBezTo>
                    <a:pt x="89" y="35"/>
                    <a:pt x="99" y="41"/>
                    <a:pt x="105" y="47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9" y="24"/>
                    <a:pt x="128" y="24"/>
                    <a:pt x="128" y="23"/>
                  </a:cubicBezTo>
                  <a:cubicBezTo>
                    <a:pt x="118" y="15"/>
                    <a:pt x="101" y="6"/>
                    <a:pt x="78" y="4"/>
                  </a:cubicBezTo>
                  <a:cubicBezTo>
                    <a:pt x="35" y="0"/>
                    <a:pt x="9" y="22"/>
                    <a:pt x="7" y="49"/>
                  </a:cubicBezTo>
                  <a:cubicBezTo>
                    <a:pt x="5" y="63"/>
                    <a:pt x="10" y="83"/>
                    <a:pt x="47" y="95"/>
                  </a:cubicBezTo>
                  <a:cubicBezTo>
                    <a:pt x="52" y="97"/>
                    <a:pt x="77" y="104"/>
                    <a:pt x="83" y="106"/>
                  </a:cubicBezTo>
                  <a:cubicBezTo>
                    <a:pt x="87" y="107"/>
                    <a:pt x="99" y="111"/>
                    <a:pt x="98" y="121"/>
                  </a:cubicBezTo>
                  <a:cubicBezTo>
                    <a:pt x="97" y="128"/>
                    <a:pt x="87" y="138"/>
                    <a:pt x="65" y="136"/>
                  </a:cubicBezTo>
                  <a:cubicBezTo>
                    <a:pt x="47" y="135"/>
                    <a:pt x="35" y="128"/>
                    <a:pt x="27" y="11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6" y="157"/>
                    <a:pt x="41" y="167"/>
                    <a:pt x="64" y="169"/>
                  </a:cubicBezTo>
                  <a:cubicBezTo>
                    <a:pt x="113" y="173"/>
                    <a:pt x="137" y="146"/>
                    <a:pt x="139" y="122"/>
                  </a:cubicBezTo>
                  <a:cubicBezTo>
                    <a:pt x="140" y="109"/>
                    <a:pt x="135" y="96"/>
                    <a:pt x="126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968751" y="5645150"/>
              <a:ext cx="327025" cy="609600"/>
            </a:xfrm>
            <a:custGeom>
              <a:avLst/>
              <a:gdLst>
                <a:gd name="T0" fmla="*/ 37 w 87"/>
                <a:gd name="T1" fmla="*/ 27 h 161"/>
                <a:gd name="T2" fmla="*/ 37 w 87"/>
                <a:gd name="T3" fmla="*/ 22 h 161"/>
                <a:gd name="T4" fmla="*/ 19 w 87"/>
                <a:gd name="T5" fmla="*/ 4 h 161"/>
                <a:gd name="T6" fmla="*/ 0 w 87"/>
                <a:gd name="T7" fmla="*/ 4 h 161"/>
                <a:gd name="T8" fmla="*/ 0 w 87"/>
                <a:gd name="T9" fmla="*/ 161 h 161"/>
                <a:gd name="T10" fmla="*/ 37 w 87"/>
                <a:gd name="T11" fmla="*/ 161 h 161"/>
                <a:gd name="T12" fmla="*/ 37 w 87"/>
                <a:gd name="T13" fmla="*/ 103 h 161"/>
                <a:gd name="T14" fmla="*/ 53 w 87"/>
                <a:gd name="T15" fmla="*/ 49 h 161"/>
                <a:gd name="T16" fmla="*/ 87 w 87"/>
                <a:gd name="T17" fmla="*/ 39 h 161"/>
                <a:gd name="T18" fmla="*/ 87 w 87"/>
                <a:gd name="T19" fmla="*/ 1 h 161"/>
                <a:gd name="T20" fmla="*/ 37 w 87"/>
                <a:gd name="T21" fmla="*/ 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61">
                  <a:moveTo>
                    <a:pt x="37" y="27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6" y="12"/>
                    <a:pt x="28" y="5"/>
                    <a:pt x="1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77"/>
                    <a:pt x="37" y="61"/>
                    <a:pt x="53" y="49"/>
                  </a:cubicBezTo>
                  <a:cubicBezTo>
                    <a:pt x="64" y="40"/>
                    <a:pt x="79" y="40"/>
                    <a:pt x="87" y="39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52" y="0"/>
                    <a:pt x="41" y="19"/>
                    <a:pt x="37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4408488" y="5661025"/>
              <a:ext cx="138113" cy="593725"/>
            </a:xfrm>
            <a:custGeom>
              <a:avLst/>
              <a:gdLst>
                <a:gd name="T0" fmla="*/ 18 w 37"/>
                <a:gd name="T1" fmla="*/ 0 h 157"/>
                <a:gd name="T2" fmla="*/ 0 w 37"/>
                <a:gd name="T3" fmla="*/ 19 h 157"/>
                <a:gd name="T4" fmla="*/ 0 w 37"/>
                <a:gd name="T5" fmla="*/ 19 h 157"/>
                <a:gd name="T6" fmla="*/ 0 w 37"/>
                <a:gd name="T7" fmla="*/ 157 h 157"/>
                <a:gd name="T8" fmla="*/ 37 w 37"/>
                <a:gd name="T9" fmla="*/ 157 h 157"/>
                <a:gd name="T10" fmla="*/ 37 w 37"/>
                <a:gd name="T11" fmla="*/ 0 h 157"/>
                <a:gd name="T12" fmla="*/ 18 w 37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57">
                  <a:moveTo>
                    <a:pt x="18" y="0"/>
                  </a:moveTo>
                  <a:cubicBezTo>
                    <a:pt x="8" y="1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5384801" y="5645150"/>
              <a:ext cx="511175" cy="609600"/>
            </a:xfrm>
            <a:custGeom>
              <a:avLst/>
              <a:gdLst>
                <a:gd name="T0" fmla="*/ 127 w 136"/>
                <a:gd name="T1" fmla="*/ 19 h 161"/>
                <a:gd name="T2" fmla="*/ 86 w 136"/>
                <a:gd name="T3" fmla="*/ 0 h 161"/>
                <a:gd name="T4" fmla="*/ 50 w 136"/>
                <a:gd name="T5" fmla="*/ 11 h 161"/>
                <a:gd name="T6" fmla="*/ 37 w 136"/>
                <a:gd name="T7" fmla="*/ 23 h 161"/>
                <a:gd name="T8" fmla="*/ 37 w 136"/>
                <a:gd name="T9" fmla="*/ 23 h 161"/>
                <a:gd name="T10" fmla="*/ 37 w 136"/>
                <a:gd name="T11" fmla="*/ 23 h 161"/>
                <a:gd name="T12" fmla="*/ 37 w 136"/>
                <a:gd name="T13" fmla="*/ 23 h 161"/>
                <a:gd name="T14" fmla="*/ 19 w 136"/>
                <a:gd name="T15" fmla="*/ 4 h 161"/>
                <a:gd name="T16" fmla="*/ 0 w 136"/>
                <a:gd name="T17" fmla="*/ 4 h 161"/>
                <a:gd name="T18" fmla="*/ 0 w 136"/>
                <a:gd name="T19" fmla="*/ 161 h 161"/>
                <a:gd name="T20" fmla="*/ 37 w 136"/>
                <a:gd name="T21" fmla="*/ 161 h 161"/>
                <a:gd name="T22" fmla="*/ 37 w 136"/>
                <a:gd name="T23" fmla="*/ 93 h 161"/>
                <a:gd name="T24" fmla="*/ 43 w 136"/>
                <a:gd name="T25" fmla="*/ 54 h 161"/>
                <a:gd name="T26" fmla="*/ 72 w 136"/>
                <a:gd name="T27" fmla="*/ 36 h 161"/>
                <a:gd name="T28" fmla="*/ 98 w 136"/>
                <a:gd name="T29" fmla="*/ 57 h 161"/>
                <a:gd name="T30" fmla="*/ 99 w 136"/>
                <a:gd name="T31" fmla="*/ 81 h 161"/>
                <a:gd name="T32" fmla="*/ 99 w 136"/>
                <a:gd name="T33" fmla="*/ 145 h 161"/>
                <a:gd name="T34" fmla="*/ 114 w 136"/>
                <a:gd name="T35" fmla="*/ 161 h 161"/>
                <a:gd name="T36" fmla="*/ 136 w 136"/>
                <a:gd name="T37" fmla="*/ 161 h 161"/>
                <a:gd name="T38" fmla="*/ 136 w 136"/>
                <a:gd name="T39" fmla="*/ 69 h 161"/>
                <a:gd name="T40" fmla="*/ 127 w 136"/>
                <a:gd name="T41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61">
                  <a:moveTo>
                    <a:pt x="127" y="19"/>
                  </a:moveTo>
                  <a:cubicBezTo>
                    <a:pt x="119" y="8"/>
                    <a:pt x="103" y="0"/>
                    <a:pt x="86" y="0"/>
                  </a:cubicBezTo>
                  <a:cubicBezTo>
                    <a:pt x="73" y="0"/>
                    <a:pt x="59" y="4"/>
                    <a:pt x="50" y="11"/>
                  </a:cubicBezTo>
                  <a:cubicBezTo>
                    <a:pt x="43" y="15"/>
                    <a:pt x="39" y="20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3"/>
                    <a:pt x="29" y="5"/>
                    <a:pt x="1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7" y="81"/>
                    <a:pt x="37" y="65"/>
                    <a:pt x="43" y="54"/>
                  </a:cubicBezTo>
                  <a:cubicBezTo>
                    <a:pt x="49" y="44"/>
                    <a:pt x="60" y="36"/>
                    <a:pt x="72" y="36"/>
                  </a:cubicBezTo>
                  <a:cubicBezTo>
                    <a:pt x="84" y="36"/>
                    <a:pt x="94" y="44"/>
                    <a:pt x="98" y="57"/>
                  </a:cubicBezTo>
                  <a:cubicBezTo>
                    <a:pt x="99" y="62"/>
                    <a:pt x="99" y="69"/>
                    <a:pt x="99" y="81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99" y="154"/>
                    <a:pt x="106" y="160"/>
                    <a:pt x="114" y="161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36" y="49"/>
                    <a:pt x="136" y="32"/>
                    <a:pt x="12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6162676" y="5513388"/>
              <a:ext cx="206375" cy="831850"/>
            </a:xfrm>
            <a:custGeom>
              <a:avLst/>
              <a:gdLst>
                <a:gd name="T0" fmla="*/ 17 w 55"/>
                <a:gd name="T1" fmla="*/ 219 h 220"/>
                <a:gd name="T2" fmla="*/ 0 w 55"/>
                <a:gd name="T3" fmla="*/ 192 h 220"/>
                <a:gd name="T4" fmla="*/ 0 w 55"/>
                <a:gd name="T5" fmla="*/ 191 h 220"/>
                <a:gd name="T6" fmla="*/ 0 w 55"/>
                <a:gd name="T7" fmla="*/ 191 h 220"/>
                <a:gd name="T8" fmla="*/ 22 w 55"/>
                <a:gd name="T9" fmla="*/ 87 h 220"/>
                <a:gd name="T10" fmla="*/ 7 w 55"/>
                <a:gd name="T11" fmla="*/ 29 h 220"/>
                <a:gd name="T12" fmla="*/ 7 w 55"/>
                <a:gd name="T13" fmla="*/ 28 h 220"/>
                <a:gd name="T14" fmla="*/ 7 w 55"/>
                <a:gd name="T15" fmla="*/ 27 h 220"/>
                <a:gd name="T16" fmla="*/ 27 w 55"/>
                <a:gd name="T17" fmla="*/ 1 h 220"/>
                <a:gd name="T18" fmla="*/ 28 w 55"/>
                <a:gd name="T19" fmla="*/ 0 h 220"/>
                <a:gd name="T20" fmla="*/ 28 w 55"/>
                <a:gd name="T21" fmla="*/ 1 h 220"/>
                <a:gd name="T22" fmla="*/ 33 w 55"/>
                <a:gd name="T23" fmla="*/ 17 h 220"/>
                <a:gd name="T24" fmla="*/ 51 w 55"/>
                <a:gd name="T25" fmla="*/ 84 h 220"/>
                <a:gd name="T26" fmla="*/ 23 w 55"/>
                <a:gd name="T27" fmla="*/ 208 h 220"/>
                <a:gd name="T28" fmla="*/ 18 w 55"/>
                <a:gd name="T29" fmla="*/ 218 h 220"/>
                <a:gd name="T30" fmla="*/ 18 w 55"/>
                <a:gd name="T31" fmla="*/ 220 h 220"/>
                <a:gd name="T32" fmla="*/ 17 w 55"/>
                <a:gd name="T33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220">
                  <a:moveTo>
                    <a:pt x="17" y="219"/>
                  </a:moveTo>
                  <a:cubicBezTo>
                    <a:pt x="10" y="210"/>
                    <a:pt x="5" y="201"/>
                    <a:pt x="0" y="19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0" y="156"/>
                    <a:pt x="26" y="126"/>
                    <a:pt x="22" y="87"/>
                  </a:cubicBezTo>
                  <a:cubicBezTo>
                    <a:pt x="21" y="67"/>
                    <a:pt x="15" y="47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3" y="18"/>
                    <a:pt x="19" y="9"/>
                    <a:pt x="27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7"/>
                    <a:pt x="31" y="12"/>
                    <a:pt x="33" y="17"/>
                  </a:cubicBezTo>
                  <a:cubicBezTo>
                    <a:pt x="43" y="38"/>
                    <a:pt x="49" y="61"/>
                    <a:pt x="51" y="84"/>
                  </a:cubicBezTo>
                  <a:cubicBezTo>
                    <a:pt x="55" y="130"/>
                    <a:pt x="47" y="167"/>
                    <a:pt x="23" y="208"/>
                  </a:cubicBezTo>
                  <a:cubicBezTo>
                    <a:pt x="21" y="211"/>
                    <a:pt x="20" y="215"/>
                    <a:pt x="18" y="218"/>
                  </a:cubicBezTo>
                  <a:cubicBezTo>
                    <a:pt x="18" y="220"/>
                    <a:pt x="18" y="220"/>
                    <a:pt x="18" y="220"/>
                  </a:cubicBezTo>
                  <a:lnTo>
                    <a:pt x="17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6572251" y="6107113"/>
              <a:ext cx="684213" cy="439737"/>
            </a:xfrm>
            <a:custGeom>
              <a:avLst/>
              <a:gdLst>
                <a:gd name="T0" fmla="*/ 20 w 182"/>
                <a:gd name="T1" fmla="*/ 116 h 116"/>
                <a:gd name="T2" fmla="*/ 2 w 182"/>
                <a:gd name="T3" fmla="*/ 115 h 116"/>
                <a:gd name="T4" fmla="*/ 0 w 182"/>
                <a:gd name="T5" fmla="*/ 115 h 116"/>
                <a:gd name="T6" fmla="*/ 1 w 182"/>
                <a:gd name="T7" fmla="*/ 114 h 116"/>
                <a:gd name="T8" fmla="*/ 6 w 182"/>
                <a:gd name="T9" fmla="*/ 108 h 116"/>
                <a:gd name="T10" fmla="*/ 50 w 182"/>
                <a:gd name="T11" fmla="*/ 59 h 116"/>
                <a:gd name="T12" fmla="*/ 168 w 182"/>
                <a:gd name="T13" fmla="*/ 3 h 116"/>
                <a:gd name="T14" fmla="*/ 169 w 182"/>
                <a:gd name="T15" fmla="*/ 3 h 116"/>
                <a:gd name="T16" fmla="*/ 180 w 182"/>
                <a:gd name="T17" fmla="*/ 0 h 116"/>
                <a:gd name="T18" fmla="*/ 182 w 182"/>
                <a:gd name="T19" fmla="*/ 0 h 116"/>
                <a:gd name="T20" fmla="*/ 182 w 182"/>
                <a:gd name="T21" fmla="*/ 1 h 116"/>
                <a:gd name="T22" fmla="*/ 167 w 182"/>
                <a:gd name="T23" fmla="*/ 32 h 116"/>
                <a:gd name="T24" fmla="*/ 167 w 182"/>
                <a:gd name="T25" fmla="*/ 33 h 116"/>
                <a:gd name="T26" fmla="*/ 167 w 182"/>
                <a:gd name="T27" fmla="*/ 33 h 116"/>
                <a:gd name="T28" fmla="*/ 69 w 182"/>
                <a:gd name="T29" fmla="*/ 81 h 116"/>
                <a:gd name="T30" fmla="*/ 35 w 182"/>
                <a:gd name="T31" fmla="*/ 115 h 116"/>
                <a:gd name="T32" fmla="*/ 35 w 182"/>
                <a:gd name="T33" fmla="*/ 116 h 116"/>
                <a:gd name="T34" fmla="*/ 35 w 182"/>
                <a:gd name="T35" fmla="*/ 116 h 116"/>
                <a:gd name="T36" fmla="*/ 20 w 182"/>
                <a:gd name="T3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2" h="116">
                  <a:moveTo>
                    <a:pt x="20" y="116"/>
                  </a:moveTo>
                  <a:cubicBezTo>
                    <a:pt x="14" y="116"/>
                    <a:pt x="8" y="116"/>
                    <a:pt x="2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3" y="112"/>
                    <a:pt x="4" y="110"/>
                    <a:pt x="6" y="108"/>
                  </a:cubicBezTo>
                  <a:cubicBezTo>
                    <a:pt x="18" y="89"/>
                    <a:pt x="31" y="76"/>
                    <a:pt x="50" y="59"/>
                  </a:cubicBezTo>
                  <a:cubicBezTo>
                    <a:pt x="84" y="30"/>
                    <a:pt x="125" y="11"/>
                    <a:pt x="168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73" y="3"/>
                    <a:pt x="177" y="2"/>
                    <a:pt x="180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78" y="12"/>
                    <a:pt x="173" y="23"/>
                    <a:pt x="167" y="32"/>
                  </a:cubicBezTo>
                  <a:cubicBezTo>
                    <a:pt x="167" y="33"/>
                    <a:pt x="167" y="33"/>
                    <a:pt x="167" y="33"/>
                  </a:cubicBezTo>
                  <a:cubicBezTo>
                    <a:pt x="167" y="33"/>
                    <a:pt x="167" y="33"/>
                    <a:pt x="167" y="33"/>
                  </a:cubicBezTo>
                  <a:cubicBezTo>
                    <a:pt x="131" y="40"/>
                    <a:pt x="97" y="57"/>
                    <a:pt x="69" y="81"/>
                  </a:cubicBezTo>
                  <a:cubicBezTo>
                    <a:pt x="55" y="94"/>
                    <a:pt x="44" y="103"/>
                    <a:pt x="35" y="115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0" y="116"/>
                    <a:pt x="25" y="116"/>
                    <a:pt x="20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637338" y="5357813"/>
              <a:ext cx="596900" cy="358775"/>
            </a:xfrm>
            <a:custGeom>
              <a:avLst/>
              <a:gdLst>
                <a:gd name="T0" fmla="*/ 157 w 159"/>
                <a:gd name="T1" fmla="*/ 95 h 95"/>
                <a:gd name="T2" fmla="*/ 155 w 159"/>
                <a:gd name="T3" fmla="*/ 94 h 95"/>
                <a:gd name="T4" fmla="*/ 8 w 159"/>
                <a:gd name="T5" fmla="*/ 10 h 95"/>
                <a:gd name="T6" fmla="*/ 1 w 159"/>
                <a:gd name="T7" fmla="*/ 2 h 95"/>
                <a:gd name="T8" fmla="*/ 0 w 159"/>
                <a:gd name="T9" fmla="*/ 0 h 95"/>
                <a:gd name="T10" fmla="*/ 2 w 159"/>
                <a:gd name="T11" fmla="*/ 0 h 95"/>
                <a:gd name="T12" fmla="*/ 6 w 159"/>
                <a:gd name="T13" fmla="*/ 0 h 95"/>
                <a:gd name="T14" fmla="*/ 41 w 159"/>
                <a:gd name="T15" fmla="*/ 3 h 95"/>
                <a:gd name="T16" fmla="*/ 41 w 159"/>
                <a:gd name="T17" fmla="*/ 3 h 95"/>
                <a:gd name="T18" fmla="*/ 41 w 159"/>
                <a:gd name="T19" fmla="*/ 3 h 95"/>
                <a:gd name="T20" fmla="*/ 137 w 159"/>
                <a:gd name="T21" fmla="*/ 61 h 95"/>
                <a:gd name="T22" fmla="*/ 137 w 159"/>
                <a:gd name="T23" fmla="*/ 61 h 95"/>
                <a:gd name="T24" fmla="*/ 137 w 159"/>
                <a:gd name="T25" fmla="*/ 61 h 95"/>
                <a:gd name="T26" fmla="*/ 158 w 159"/>
                <a:gd name="T27" fmla="*/ 93 h 95"/>
                <a:gd name="T28" fmla="*/ 159 w 159"/>
                <a:gd name="T29" fmla="*/ 95 h 95"/>
                <a:gd name="T30" fmla="*/ 157 w 159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" h="95">
                  <a:moveTo>
                    <a:pt x="157" y="95"/>
                  </a:moveTo>
                  <a:cubicBezTo>
                    <a:pt x="156" y="94"/>
                    <a:pt x="156" y="94"/>
                    <a:pt x="155" y="94"/>
                  </a:cubicBezTo>
                  <a:cubicBezTo>
                    <a:pt x="99" y="85"/>
                    <a:pt x="47" y="55"/>
                    <a:pt x="8" y="10"/>
                  </a:cubicBezTo>
                  <a:cubicBezTo>
                    <a:pt x="6" y="7"/>
                    <a:pt x="4" y="5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17" y="0"/>
                    <a:pt x="29" y="1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68" y="31"/>
                    <a:pt x="101" y="5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45" y="71"/>
                    <a:pt x="152" y="82"/>
                    <a:pt x="158" y="93"/>
                  </a:cubicBezTo>
                  <a:cubicBezTo>
                    <a:pt x="159" y="95"/>
                    <a:pt x="159" y="95"/>
                    <a:pt x="159" y="95"/>
                  </a:cubicBezTo>
                  <a:lnTo>
                    <a:pt x="157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6310313" y="5354638"/>
              <a:ext cx="1003300" cy="1187450"/>
            </a:xfrm>
            <a:custGeom>
              <a:avLst/>
              <a:gdLst>
                <a:gd name="T0" fmla="*/ 11 w 267"/>
                <a:gd name="T1" fmla="*/ 311 h 314"/>
                <a:gd name="T2" fmla="*/ 9 w 267"/>
                <a:gd name="T3" fmla="*/ 310 h 314"/>
                <a:gd name="T4" fmla="*/ 7 w 267"/>
                <a:gd name="T5" fmla="*/ 284 h 314"/>
                <a:gd name="T6" fmla="*/ 8 w 267"/>
                <a:gd name="T7" fmla="*/ 283 h 314"/>
                <a:gd name="T8" fmla="*/ 19 w 267"/>
                <a:gd name="T9" fmla="*/ 24 h 314"/>
                <a:gd name="T10" fmla="*/ 34 w 267"/>
                <a:gd name="T11" fmla="*/ 0 h 314"/>
                <a:gd name="T12" fmla="*/ 42 w 267"/>
                <a:gd name="T13" fmla="*/ 3 h 314"/>
                <a:gd name="T14" fmla="*/ 44 w 267"/>
                <a:gd name="T15" fmla="*/ 4 h 314"/>
                <a:gd name="T16" fmla="*/ 47 w 267"/>
                <a:gd name="T17" fmla="*/ 7 h 314"/>
                <a:gd name="T18" fmla="*/ 253 w 267"/>
                <a:gd name="T19" fmla="*/ 131 h 314"/>
                <a:gd name="T20" fmla="*/ 256 w 267"/>
                <a:gd name="T21" fmla="*/ 131 h 314"/>
                <a:gd name="T22" fmla="*/ 267 w 267"/>
                <a:gd name="T23" fmla="*/ 149 h 314"/>
                <a:gd name="T24" fmla="*/ 267 w 267"/>
                <a:gd name="T25" fmla="*/ 150 h 314"/>
                <a:gd name="T26" fmla="*/ 267 w 267"/>
                <a:gd name="T27" fmla="*/ 152 h 314"/>
                <a:gd name="T28" fmla="*/ 266 w 267"/>
                <a:gd name="T29" fmla="*/ 154 h 314"/>
                <a:gd name="T30" fmla="*/ 265 w 267"/>
                <a:gd name="T31" fmla="*/ 156 h 314"/>
                <a:gd name="T32" fmla="*/ 264 w 267"/>
                <a:gd name="T33" fmla="*/ 157 h 314"/>
                <a:gd name="T34" fmla="*/ 263 w 267"/>
                <a:gd name="T35" fmla="*/ 158 h 314"/>
                <a:gd name="T36" fmla="*/ 261 w 267"/>
                <a:gd name="T37" fmla="*/ 160 h 314"/>
                <a:gd name="T38" fmla="*/ 260 w 267"/>
                <a:gd name="T39" fmla="*/ 161 h 314"/>
                <a:gd name="T40" fmla="*/ 259 w 267"/>
                <a:gd name="T41" fmla="*/ 162 h 314"/>
                <a:gd name="T42" fmla="*/ 258 w 267"/>
                <a:gd name="T43" fmla="*/ 162 h 314"/>
                <a:gd name="T44" fmla="*/ 255 w 267"/>
                <a:gd name="T45" fmla="*/ 163 h 314"/>
                <a:gd name="T46" fmla="*/ 253 w 267"/>
                <a:gd name="T47" fmla="*/ 164 h 314"/>
                <a:gd name="T48" fmla="*/ 36 w 267"/>
                <a:gd name="T49" fmla="*/ 300 h 314"/>
                <a:gd name="T50" fmla="*/ 35 w 267"/>
                <a:gd name="T51" fmla="*/ 303 h 314"/>
                <a:gd name="T52" fmla="*/ 19 w 267"/>
                <a:gd name="T53" fmla="*/ 314 h 314"/>
                <a:gd name="T54" fmla="*/ 77 w 267"/>
                <a:gd name="T55" fmla="*/ 114 h 314"/>
                <a:gd name="T56" fmla="*/ 72 w 267"/>
                <a:gd name="T57" fmla="*/ 213 h 314"/>
                <a:gd name="T58" fmla="*/ 165 w 267"/>
                <a:gd name="T59" fmla="*/ 155 h 314"/>
                <a:gd name="T60" fmla="*/ 165 w 267"/>
                <a:gd name="T61" fmla="*/ 140 h 314"/>
                <a:gd name="T62" fmla="*/ 73 w 267"/>
                <a:gd name="T63" fmla="*/ 8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7" h="314">
                  <a:moveTo>
                    <a:pt x="19" y="314"/>
                  </a:moveTo>
                  <a:cubicBezTo>
                    <a:pt x="16" y="314"/>
                    <a:pt x="13" y="313"/>
                    <a:pt x="11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0"/>
                    <a:pt x="9" y="310"/>
                    <a:pt x="9" y="310"/>
                  </a:cubicBezTo>
                  <a:cubicBezTo>
                    <a:pt x="2" y="305"/>
                    <a:pt x="0" y="295"/>
                    <a:pt x="5" y="287"/>
                  </a:cubicBezTo>
                  <a:cubicBezTo>
                    <a:pt x="5" y="286"/>
                    <a:pt x="6" y="285"/>
                    <a:pt x="7" y="284"/>
                  </a:cubicBezTo>
                  <a:cubicBezTo>
                    <a:pt x="8" y="283"/>
                    <a:pt x="8" y="283"/>
                    <a:pt x="8" y="283"/>
                  </a:cubicBezTo>
                  <a:cubicBezTo>
                    <a:pt x="8" y="283"/>
                    <a:pt x="8" y="283"/>
                    <a:pt x="8" y="283"/>
                  </a:cubicBezTo>
                  <a:cubicBezTo>
                    <a:pt x="38" y="229"/>
                    <a:pt x="49" y="179"/>
                    <a:pt x="43" y="117"/>
                  </a:cubicBezTo>
                  <a:cubicBezTo>
                    <a:pt x="40" y="85"/>
                    <a:pt x="32" y="53"/>
                    <a:pt x="19" y="24"/>
                  </a:cubicBezTo>
                  <a:cubicBezTo>
                    <a:pt x="15" y="16"/>
                    <a:pt x="19" y="6"/>
                    <a:pt x="27" y="2"/>
                  </a:cubicBezTo>
                  <a:cubicBezTo>
                    <a:pt x="29" y="1"/>
                    <a:pt x="31" y="0"/>
                    <a:pt x="34" y="0"/>
                  </a:cubicBezTo>
                  <a:cubicBezTo>
                    <a:pt x="37" y="0"/>
                    <a:pt x="40" y="1"/>
                    <a:pt x="42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5"/>
                    <a:pt x="47" y="6"/>
                    <a:pt x="47" y="7"/>
                  </a:cubicBezTo>
                  <a:cubicBezTo>
                    <a:pt x="50" y="11"/>
                    <a:pt x="54" y="15"/>
                    <a:pt x="57" y="18"/>
                  </a:cubicBezTo>
                  <a:cubicBezTo>
                    <a:pt x="108" y="79"/>
                    <a:pt x="178" y="118"/>
                    <a:pt x="253" y="131"/>
                  </a:cubicBezTo>
                  <a:cubicBezTo>
                    <a:pt x="254" y="131"/>
                    <a:pt x="254" y="131"/>
                    <a:pt x="254" y="131"/>
                  </a:cubicBezTo>
                  <a:cubicBezTo>
                    <a:pt x="255" y="131"/>
                    <a:pt x="255" y="131"/>
                    <a:pt x="256" y="131"/>
                  </a:cubicBezTo>
                  <a:cubicBezTo>
                    <a:pt x="263" y="133"/>
                    <a:pt x="267" y="140"/>
                    <a:pt x="267" y="147"/>
                  </a:cubicBezTo>
                  <a:cubicBezTo>
                    <a:pt x="267" y="148"/>
                    <a:pt x="267" y="148"/>
                    <a:pt x="267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1"/>
                    <a:pt x="267" y="151"/>
                    <a:pt x="267" y="152"/>
                  </a:cubicBezTo>
                  <a:cubicBezTo>
                    <a:pt x="267" y="152"/>
                    <a:pt x="267" y="152"/>
                    <a:pt x="267" y="152"/>
                  </a:cubicBezTo>
                  <a:cubicBezTo>
                    <a:pt x="267" y="152"/>
                    <a:pt x="266" y="153"/>
                    <a:pt x="266" y="153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6"/>
                    <a:pt x="264" y="157"/>
                    <a:pt x="264" y="157"/>
                  </a:cubicBezTo>
                  <a:cubicBezTo>
                    <a:pt x="264" y="157"/>
                    <a:pt x="264" y="157"/>
                    <a:pt x="264" y="157"/>
                  </a:cubicBezTo>
                  <a:cubicBezTo>
                    <a:pt x="264" y="158"/>
                    <a:pt x="264" y="158"/>
                    <a:pt x="263" y="158"/>
                  </a:cubicBezTo>
                  <a:cubicBezTo>
                    <a:pt x="263" y="158"/>
                    <a:pt x="263" y="159"/>
                    <a:pt x="262" y="159"/>
                  </a:cubicBezTo>
                  <a:cubicBezTo>
                    <a:pt x="262" y="159"/>
                    <a:pt x="262" y="160"/>
                    <a:pt x="261" y="160"/>
                  </a:cubicBezTo>
                  <a:cubicBezTo>
                    <a:pt x="261" y="160"/>
                    <a:pt x="261" y="160"/>
                    <a:pt x="261" y="161"/>
                  </a:cubicBezTo>
                  <a:cubicBezTo>
                    <a:pt x="260" y="161"/>
                    <a:pt x="260" y="161"/>
                    <a:pt x="260" y="161"/>
                  </a:cubicBezTo>
                  <a:cubicBezTo>
                    <a:pt x="260" y="161"/>
                    <a:pt x="260" y="161"/>
                    <a:pt x="259" y="162"/>
                  </a:cubicBezTo>
                  <a:cubicBezTo>
                    <a:pt x="259" y="162"/>
                    <a:pt x="259" y="162"/>
                    <a:pt x="259" y="162"/>
                  </a:cubicBezTo>
                  <a:cubicBezTo>
                    <a:pt x="259" y="162"/>
                    <a:pt x="258" y="162"/>
                    <a:pt x="258" y="162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7" y="163"/>
                    <a:pt x="257" y="163"/>
                    <a:pt x="257" y="163"/>
                  </a:cubicBezTo>
                  <a:cubicBezTo>
                    <a:pt x="256" y="163"/>
                    <a:pt x="256" y="163"/>
                    <a:pt x="255" y="163"/>
                  </a:cubicBezTo>
                  <a:cubicBezTo>
                    <a:pt x="255" y="163"/>
                    <a:pt x="254" y="164"/>
                    <a:pt x="254" y="164"/>
                  </a:cubicBezTo>
                  <a:cubicBezTo>
                    <a:pt x="253" y="164"/>
                    <a:pt x="253" y="164"/>
                    <a:pt x="253" y="164"/>
                  </a:cubicBezTo>
                  <a:cubicBezTo>
                    <a:pt x="194" y="174"/>
                    <a:pt x="139" y="200"/>
                    <a:pt x="93" y="239"/>
                  </a:cubicBezTo>
                  <a:cubicBezTo>
                    <a:pt x="70" y="259"/>
                    <a:pt x="53" y="276"/>
                    <a:pt x="36" y="300"/>
                  </a:cubicBezTo>
                  <a:cubicBezTo>
                    <a:pt x="36" y="301"/>
                    <a:pt x="36" y="301"/>
                    <a:pt x="36" y="301"/>
                  </a:cubicBezTo>
                  <a:cubicBezTo>
                    <a:pt x="35" y="303"/>
                    <a:pt x="35" y="303"/>
                    <a:pt x="35" y="303"/>
                  </a:cubicBezTo>
                  <a:cubicBezTo>
                    <a:pt x="35" y="304"/>
                    <a:pt x="34" y="304"/>
                    <a:pt x="34" y="305"/>
                  </a:cubicBezTo>
                  <a:cubicBezTo>
                    <a:pt x="31" y="310"/>
                    <a:pt x="25" y="314"/>
                    <a:pt x="19" y="314"/>
                  </a:cubicBezTo>
                  <a:close/>
                  <a:moveTo>
                    <a:pt x="75" y="102"/>
                  </a:moveTo>
                  <a:cubicBezTo>
                    <a:pt x="76" y="107"/>
                    <a:pt x="76" y="110"/>
                    <a:pt x="77" y="114"/>
                  </a:cubicBezTo>
                  <a:cubicBezTo>
                    <a:pt x="79" y="142"/>
                    <a:pt x="79" y="167"/>
                    <a:pt x="75" y="192"/>
                  </a:cubicBezTo>
                  <a:cubicBezTo>
                    <a:pt x="72" y="213"/>
                    <a:pt x="72" y="213"/>
                    <a:pt x="72" y="213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112" y="182"/>
                    <a:pt x="138" y="167"/>
                    <a:pt x="165" y="155"/>
                  </a:cubicBezTo>
                  <a:cubicBezTo>
                    <a:pt x="183" y="147"/>
                    <a:pt x="183" y="147"/>
                    <a:pt x="183" y="147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38" y="128"/>
                    <a:pt x="113" y="113"/>
                    <a:pt x="89" y="94"/>
                  </a:cubicBezTo>
                  <a:cubicBezTo>
                    <a:pt x="73" y="82"/>
                    <a:pt x="73" y="82"/>
                    <a:pt x="73" y="82"/>
                  </a:cubicBezTo>
                  <a:lnTo>
                    <a:pt x="75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656908" y="7542829"/>
            <a:ext cx="3555790" cy="374530"/>
          </a:xfrm>
          <a:prstGeom prst="rect">
            <a:avLst/>
          </a:prstGeom>
        </p:spPr>
        <p:txBody>
          <a:bodyPr vert="horz" lIns="102214" tIns="51109" rIns="102214" bIns="511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Asurion Internal Use Only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5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14"/>
          <p:cNvSpPr>
            <a:spLocks noGrp="1"/>
          </p:cNvSpPr>
          <p:nvPr>
            <p:ph idx="1" hasCustomPrompt="1"/>
          </p:nvPr>
        </p:nvSpPr>
        <p:spPr>
          <a:xfrm>
            <a:off x="603171" y="1828802"/>
            <a:ext cx="13430707" cy="57515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baseline="0"/>
            </a:lvl1pPr>
          </a:lstStyle>
          <a:p>
            <a:pPr lvl="0"/>
            <a:r>
              <a:rPr lang="en-US" dirty="0" smtClean="0"/>
              <a:t> First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Layou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20" hasCustomPrompt="1"/>
          </p:nvPr>
        </p:nvSpPr>
        <p:spPr>
          <a:xfrm>
            <a:off x="603174" y="1828802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22" hasCustomPrompt="1"/>
          </p:nvPr>
        </p:nvSpPr>
        <p:spPr>
          <a:xfrm>
            <a:off x="603174" y="4900026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–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1" name="Content Placeholder 18"/>
          <p:cNvSpPr>
            <a:spLocks noGrp="1"/>
          </p:cNvSpPr>
          <p:nvPr>
            <p:ph sz="quarter" idx="23" hasCustomPrompt="1"/>
          </p:nvPr>
        </p:nvSpPr>
        <p:spPr>
          <a:xfrm>
            <a:off x="7534680" y="1837033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4" name="Content Placeholder 18"/>
          <p:cNvSpPr>
            <a:spLocks noGrp="1"/>
          </p:cNvSpPr>
          <p:nvPr>
            <p:ph sz="quarter" idx="24" hasCustomPrompt="1"/>
          </p:nvPr>
        </p:nvSpPr>
        <p:spPr>
          <a:xfrm>
            <a:off x="7534680" y="4908257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–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</p:spTree>
    <p:extLst>
      <p:ext uri="{BB962C8B-B14F-4D97-AF65-F5344CB8AC3E}">
        <p14:creationId xmlns:p14="http://schemas.microsoft.com/office/powerpoint/2010/main" val="1655562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603174" y="2371545"/>
            <a:ext cx="6492872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597586" y="1835232"/>
            <a:ext cx="6492872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518112" y="7116703"/>
            <a:ext cx="6503197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11" name="Content Placeholder 18"/>
          <p:cNvSpPr>
            <a:spLocks noGrp="1"/>
          </p:cNvSpPr>
          <p:nvPr>
            <p:ph sz="quarter" idx="22" hasCustomPrompt="1"/>
          </p:nvPr>
        </p:nvSpPr>
        <p:spPr>
          <a:xfrm>
            <a:off x="7519581" y="2371545"/>
            <a:ext cx="6507315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7513992" y="1835232"/>
            <a:ext cx="6507315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01697" y="7116703"/>
            <a:ext cx="6488763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22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35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603174" y="2371545"/>
            <a:ext cx="6492872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3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level,11 pt-Arial</a:t>
            </a:r>
          </a:p>
          <a:p>
            <a:pPr lvl="2"/>
            <a:r>
              <a:rPr lang="en-US" dirty="0" smtClean="0"/>
              <a:t>Third level, 10 pt-Arial</a:t>
            </a:r>
          </a:p>
          <a:p>
            <a:pPr lvl="3"/>
            <a:r>
              <a:rPr lang="en-US" dirty="0" smtClean="0"/>
              <a:t>Fourth level, 9-pt Arial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597586" y="1835232"/>
            <a:ext cx="6492872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01697" y="7116703"/>
            <a:ext cx="6488763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7524905" y="1829906"/>
            <a:ext cx="6501995" cy="5759932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42579" marR="0" indent="-142579" algn="l" defTabSz="548373" rtl="0" eaLnBrk="1" fontAlgn="auto" latinLnBrk="0" hangingPunct="1">
              <a:lnSpc>
                <a:spcPct val="100000"/>
              </a:lnSpc>
              <a:spcBef>
                <a:spcPts val="3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42579">
              <a:spcBef>
                <a:spcPts val="301"/>
              </a:spcBef>
              <a:buFont typeface="Arial" pitchFamily="34" charset="0"/>
              <a:buChar char="–"/>
              <a:defRPr sz="20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42579">
              <a:spcBef>
                <a:spcPts val="240"/>
              </a:spcBef>
              <a:buFont typeface="Courier New" pitchFamily="49" charset="0"/>
              <a:buChar char="o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42579">
              <a:spcBef>
                <a:spcPts val="181"/>
              </a:spcBef>
              <a:buFont typeface="Wingdings" pitchFamily="2" charset="2"/>
              <a:buChar char="§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First Bullet, 24-pt Arial (Use 28 pt bold                       if headline)</a:t>
            </a:r>
          </a:p>
          <a:p>
            <a:pPr lvl="1"/>
            <a:r>
              <a:rPr lang="en-US" dirty="0" smtClean="0"/>
              <a:t>Second bullet point, 20-pt Arial</a:t>
            </a:r>
          </a:p>
          <a:p>
            <a:pPr lvl="2"/>
            <a:r>
              <a:rPr lang="en-US" dirty="0" smtClean="0"/>
              <a:t>Third bullet point, 18-pt Arial</a:t>
            </a:r>
          </a:p>
          <a:p>
            <a:pPr lvl="3"/>
            <a:r>
              <a:rPr lang="en-US" dirty="0" smtClean="0"/>
              <a:t>Fourth bullet point, 14-pt Arial</a:t>
            </a:r>
          </a:p>
          <a:p>
            <a:pPr lvl="3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nivek\Clients\NEW\Asurion Corporate PPT\Support\Dark Blue Divider.jpg"/>
          <p:cNvPicPr>
            <a:picLocks noChangeAspect="1" noChangeArrowheads="1"/>
          </p:cNvPicPr>
          <p:nvPr userDrawn="1"/>
        </p:nvPicPr>
        <p:blipFill rotWithShape="1">
          <a:blip r:embed="rId2"/>
          <a:srcRect l="-5149" r="-1"/>
          <a:stretch/>
        </p:blipFill>
        <p:spPr bwMode="auto">
          <a:xfrm>
            <a:off x="-514349" y="0"/>
            <a:ext cx="10504170" cy="8229600"/>
          </a:xfrm>
          <a:prstGeom prst="rect">
            <a:avLst/>
          </a:prstGeom>
          <a:noFill/>
        </p:spPr>
      </p:pic>
      <p:pic>
        <p:nvPicPr>
          <p:cNvPr id="4098" name="Picture 2" descr="C:\Users\Anivek\Clients\NEW\Asurion Corporate PPT\Support\Dark Blue Divider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26229" y="0"/>
            <a:ext cx="10504170" cy="82296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969" y="7663749"/>
            <a:ext cx="2367980" cy="393139"/>
          </a:xfrm>
          <a:prstGeom prst="rect">
            <a:avLst/>
          </a:prstGeom>
        </p:spPr>
      </p:pic>
      <p:sp>
        <p:nvSpPr>
          <p:cNvPr id="6" name="Rectangle 75"/>
          <p:cNvSpPr>
            <a:spLocks noGrp="1" noChangeArrowheads="1"/>
          </p:cNvSpPr>
          <p:nvPr userDrawn="1">
            <p:ph type="ctrTitle"/>
          </p:nvPr>
        </p:nvSpPr>
        <p:spPr>
          <a:xfrm>
            <a:off x="2166356" y="3768654"/>
            <a:ext cx="9481652" cy="686011"/>
          </a:xfrm>
          <a:prstGeom prst="rect">
            <a:avLst/>
          </a:prstGeom>
        </p:spPr>
        <p:txBody>
          <a:bodyPr lIns="0" tIns="42593" rIns="0" bIns="42593" anchor="t"/>
          <a:lstStyle>
            <a:lvl1pPr algn="l">
              <a:defRPr sz="384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2734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3172" y="1644516"/>
            <a:ext cx="13274110" cy="5975366"/>
          </a:xfrm>
          <a:prstGeom prst="rect">
            <a:avLst/>
          </a:prstGeom>
        </p:spPr>
        <p:txBody>
          <a:bodyPr lIns="0" tIns="0" rIns="0" bIns="0"/>
          <a:lstStyle>
            <a:lvl1pPr marL="251933" indent="-251933">
              <a:spcBef>
                <a:spcPts val="0"/>
              </a:spcBef>
              <a:spcAft>
                <a:spcPts val="336"/>
              </a:spcAft>
              <a:defRPr sz="2400" b="1">
                <a:latin typeface="Arial" pitchFamily="34" charset="0"/>
              </a:defRPr>
            </a:lvl1pPr>
            <a:lvl2pPr marL="766445" indent="-218231">
              <a:spcBef>
                <a:spcPts val="0"/>
              </a:spcBef>
              <a:spcAft>
                <a:spcPts val="336"/>
              </a:spcAft>
              <a:defRPr sz="2100">
                <a:latin typeface="Arial" pitchFamily="34" charset="0"/>
              </a:defRPr>
            </a:lvl2pPr>
            <a:lvl3pPr marL="1273865" indent="-177418">
              <a:spcBef>
                <a:spcPts val="0"/>
              </a:spcBef>
              <a:spcAft>
                <a:spcPts val="336"/>
              </a:spcAft>
              <a:defRPr sz="1900">
                <a:latin typeface="Arial" pitchFamily="34" charset="0"/>
              </a:defRPr>
            </a:lvl3pPr>
            <a:lvl4pPr marL="1852243" indent="-207581">
              <a:spcBef>
                <a:spcPts val="0"/>
              </a:spcBef>
              <a:spcAft>
                <a:spcPts val="336"/>
              </a:spcAft>
              <a:defRPr sz="1700">
                <a:latin typeface="Arial" pitchFamily="34" charset="0"/>
              </a:defRPr>
            </a:lvl4pPr>
            <a:lvl5pPr marL="2363208" indent="-170320">
              <a:spcBef>
                <a:spcPts val="0"/>
              </a:spcBef>
              <a:spcAft>
                <a:spcPts val="336"/>
              </a:spcAft>
              <a:defRPr sz="1400"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4"/>
            <a:ext cx="13430707" cy="1261872"/>
          </a:xfrm>
          <a:prstGeom prst="rect">
            <a:avLst/>
          </a:prstGeom>
        </p:spPr>
        <p:txBody>
          <a:bodyPr vert="horz" lIns="0" tIns="51083" rIns="0" bIns="5108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9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14"/>
          <p:cNvSpPr>
            <a:spLocks noGrp="1"/>
          </p:cNvSpPr>
          <p:nvPr>
            <p:ph idx="1" hasCustomPrompt="1"/>
          </p:nvPr>
        </p:nvSpPr>
        <p:spPr>
          <a:xfrm>
            <a:off x="603171" y="1828802"/>
            <a:ext cx="13430707" cy="57515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baseline="0"/>
            </a:lvl1pPr>
          </a:lstStyle>
          <a:p>
            <a:pPr lvl="0"/>
            <a:r>
              <a:rPr lang="en-US" dirty="0" smtClean="0"/>
              <a:t> First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Layou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20" hasCustomPrompt="1"/>
          </p:nvPr>
        </p:nvSpPr>
        <p:spPr>
          <a:xfrm>
            <a:off x="603174" y="1828802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22" hasCustomPrompt="1"/>
          </p:nvPr>
        </p:nvSpPr>
        <p:spPr>
          <a:xfrm>
            <a:off x="603174" y="4900026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–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1" name="Content Placeholder 18"/>
          <p:cNvSpPr>
            <a:spLocks noGrp="1"/>
          </p:cNvSpPr>
          <p:nvPr>
            <p:ph sz="quarter" idx="23" hasCustomPrompt="1"/>
          </p:nvPr>
        </p:nvSpPr>
        <p:spPr>
          <a:xfrm>
            <a:off x="7534680" y="1837033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4" name="Content Placeholder 18"/>
          <p:cNvSpPr>
            <a:spLocks noGrp="1"/>
          </p:cNvSpPr>
          <p:nvPr>
            <p:ph sz="quarter" idx="24" hasCustomPrompt="1"/>
          </p:nvPr>
        </p:nvSpPr>
        <p:spPr>
          <a:xfrm>
            <a:off x="7534680" y="4908257"/>
            <a:ext cx="6501995" cy="2681581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37093" indent="-137093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37093">
              <a:spcBef>
                <a:spcPts val="301"/>
              </a:spcBef>
              <a:buFont typeface="Arial" pitchFamily="34" charset="0"/>
              <a:buChar char="–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37093">
              <a:spcBef>
                <a:spcPts val="240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37093">
              <a:spcBef>
                <a:spcPts val="181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</p:spTree>
    <p:extLst>
      <p:ext uri="{BB962C8B-B14F-4D97-AF65-F5344CB8AC3E}">
        <p14:creationId xmlns:p14="http://schemas.microsoft.com/office/powerpoint/2010/main" val="313411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603174" y="2371545"/>
            <a:ext cx="6492872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597586" y="1835232"/>
            <a:ext cx="6492872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518112" y="7116703"/>
            <a:ext cx="6503197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11" name="Content Placeholder 18"/>
          <p:cNvSpPr>
            <a:spLocks noGrp="1"/>
          </p:cNvSpPr>
          <p:nvPr>
            <p:ph sz="quarter" idx="22" hasCustomPrompt="1"/>
          </p:nvPr>
        </p:nvSpPr>
        <p:spPr>
          <a:xfrm>
            <a:off x="7519581" y="2371545"/>
            <a:ext cx="6507315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level,14 pt-Arial</a:t>
            </a:r>
          </a:p>
          <a:p>
            <a:pPr lvl="2"/>
            <a:r>
              <a:rPr lang="en-US" dirty="0" smtClean="0"/>
              <a:t>Third level, 13 pt-Arial</a:t>
            </a:r>
          </a:p>
          <a:p>
            <a:pPr lvl="3"/>
            <a:r>
              <a:rPr lang="en-US" dirty="0" smtClean="0"/>
              <a:t>Fourth level, 11-pt Arial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7513992" y="1835232"/>
            <a:ext cx="6507315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01697" y="7116703"/>
            <a:ext cx="6488763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22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1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603174" y="2371545"/>
            <a:ext cx="6492872" cy="4693525"/>
          </a:xfrm>
          <a:prstGeom prst="rect">
            <a:avLst/>
          </a:prstGeom>
        </p:spPr>
        <p:txBody>
          <a:bodyPr>
            <a:normAutofit/>
          </a:bodyPr>
          <a:lstStyle>
            <a:lvl1pPr marL="127742" indent="-127742"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39434" indent="-127742">
              <a:spcBef>
                <a:spcPts val="280"/>
              </a:spcBef>
              <a:buFont typeface="Arial" pitchFamily="34" charset="0"/>
              <a:buChar char="-"/>
              <a:defRPr sz="13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46016" indent="-127742">
              <a:spcBef>
                <a:spcPts val="224"/>
              </a:spcBef>
              <a:buFont typeface="Courier New" pitchFamily="49" charset="0"/>
              <a:buChar char="o"/>
              <a:defRPr sz="1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52598" indent="-127742">
              <a:spcBef>
                <a:spcPts val="168"/>
              </a:spcBef>
              <a:buFont typeface="Wingdings" pitchFamily="2" charset="2"/>
              <a:buChar char="§"/>
              <a:defRPr sz="11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10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This area can be used to insert a chart, spreadsheet,               or picture. </a:t>
            </a:r>
          </a:p>
          <a:p>
            <a:pPr lvl="1"/>
            <a:r>
              <a:rPr lang="en-US" dirty="0" smtClean="0"/>
              <a:t>Second level,11 pt-Arial</a:t>
            </a:r>
          </a:p>
          <a:p>
            <a:pPr lvl="2"/>
            <a:r>
              <a:rPr lang="en-US" dirty="0" smtClean="0"/>
              <a:t>Third level, 10 pt-Arial</a:t>
            </a:r>
          </a:p>
          <a:p>
            <a:pPr lvl="3"/>
            <a:r>
              <a:rPr lang="en-US" dirty="0" smtClean="0"/>
              <a:t>Fourth level, 9-pt Arial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597586" y="1835232"/>
            <a:ext cx="6492872" cy="4655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2200" b="1"/>
            </a:lvl2pPr>
            <a:lvl3pPr marL="1021939" indent="0">
              <a:buNone/>
              <a:defRPr sz="2100" b="1"/>
            </a:lvl3pPr>
            <a:lvl4pPr marL="1532909" indent="0">
              <a:buNone/>
              <a:defRPr sz="1800" b="1"/>
            </a:lvl4pPr>
            <a:lvl5pPr marL="2043878" indent="0">
              <a:buNone/>
              <a:defRPr sz="1800" b="1"/>
            </a:lvl5pPr>
            <a:lvl6pPr marL="2554850" indent="0">
              <a:buNone/>
              <a:defRPr sz="1800" b="1"/>
            </a:lvl6pPr>
            <a:lvl7pPr marL="3065818" indent="0">
              <a:buNone/>
              <a:defRPr sz="1800" b="1"/>
            </a:lvl7pPr>
            <a:lvl8pPr marL="3576787" indent="0">
              <a:buNone/>
              <a:defRPr sz="1800" b="1"/>
            </a:lvl8pPr>
            <a:lvl9pPr marL="4087760" indent="0">
              <a:buNone/>
              <a:defRPr sz="1800" b="1"/>
            </a:lvl9pPr>
          </a:lstStyle>
          <a:p>
            <a:pPr lvl="0"/>
            <a:r>
              <a:rPr lang="en-US" dirty="0" smtClean="0"/>
              <a:t>Header, Arial 28-pt bold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01697" y="7116703"/>
            <a:ext cx="6488763" cy="4636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  <a:latin typeface="Arial"/>
              </a:defRPr>
            </a:lvl1pPr>
            <a:lvl2pPr marL="510970" indent="0">
              <a:buNone/>
              <a:defRPr sz="1300"/>
            </a:lvl2pPr>
            <a:lvl3pPr marL="1021939" indent="0">
              <a:buNone/>
              <a:defRPr sz="1100"/>
            </a:lvl3pPr>
            <a:lvl4pPr marL="1532909" indent="0">
              <a:buNone/>
              <a:defRPr sz="1000"/>
            </a:lvl4pPr>
            <a:lvl5pPr marL="2043878" indent="0">
              <a:buNone/>
              <a:defRPr sz="1000"/>
            </a:lvl5pPr>
            <a:lvl6pPr marL="2554850" indent="0">
              <a:buNone/>
              <a:defRPr sz="1000"/>
            </a:lvl6pPr>
            <a:lvl7pPr marL="3065818" indent="0">
              <a:buNone/>
              <a:defRPr sz="1000"/>
            </a:lvl7pPr>
            <a:lvl8pPr marL="3576787" indent="0">
              <a:buNone/>
              <a:defRPr sz="1000"/>
            </a:lvl8pPr>
            <a:lvl9pPr marL="4087760" indent="0">
              <a:buNone/>
              <a:defRPr sz="1000"/>
            </a:lvl9pPr>
          </a:lstStyle>
          <a:p>
            <a:pPr lvl="0"/>
            <a:r>
              <a:rPr lang="en-US" dirty="0" smtClean="0"/>
              <a:t>Use this space for additional information or to insert a footnote.                      </a:t>
            </a:r>
            <a:br>
              <a:rPr lang="en-US" dirty="0" smtClean="0"/>
            </a:br>
            <a:r>
              <a:rPr lang="en-US" dirty="0" smtClean="0"/>
              <a:t>Arial 12-pt, Italic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7524905" y="1829906"/>
            <a:ext cx="6501995" cy="5759932"/>
          </a:xfrm>
          <a:prstGeom prst="rect">
            <a:avLst/>
          </a:prstGeom>
        </p:spPr>
        <p:txBody>
          <a:bodyPr lIns="0" tIns="54838" rIns="0" bIns="54838">
            <a:normAutofit/>
          </a:bodyPr>
          <a:lstStyle>
            <a:lvl1pPr marL="142579" marR="0" indent="-142579" algn="l" defTabSz="548373" rtl="0" eaLnBrk="1" fontAlgn="auto" latinLnBrk="0" hangingPunct="1">
              <a:lnSpc>
                <a:spcPct val="100000"/>
              </a:lnSpc>
              <a:spcBef>
                <a:spcPts val="3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1602" indent="-142579">
              <a:spcBef>
                <a:spcPts val="301"/>
              </a:spcBef>
              <a:buFont typeface="Arial" pitchFamily="34" charset="0"/>
              <a:buChar char="–"/>
              <a:defRPr sz="20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624" indent="-142579">
              <a:spcBef>
                <a:spcPts val="240"/>
              </a:spcBef>
              <a:buFont typeface="Courier New" pitchFamily="49" charset="0"/>
              <a:buChar char="o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29646" indent="-142579">
              <a:spcBef>
                <a:spcPts val="181"/>
              </a:spcBef>
              <a:buFont typeface="Wingdings" pitchFamily="2" charset="2"/>
              <a:buChar char="§"/>
              <a:defRPr sz="1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3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First Bullet, 24-pt Arial (Use 28 pt bold                       if headline)</a:t>
            </a:r>
          </a:p>
          <a:p>
            <a:pPr lvl="1"/>
            <a:r>
              <a:rPr lang="en-US" dirty="0" smtClean="0"/>
              <a:t>Second bullet point, 20-pt Arial</a:t>
            </a:r>
          </a:p>
          <a:p>
            <a:pPr lvl="2"/>
            <a:r>
              <a:rPr lang="en-US" dirty="0" smtClean="0"/>
              <a:t>Third bullet point, 18-pt Arial</a:t>
            </a:r>
          </a:p>
          <a:p>
            <a:pPr lvl="3"/>
            <a:r>
              <a:rPr lang="en-US" dirty="0" smtClean="0"/>
              <a:t>Fourth bullet point, 14-pt Arial</a:t>
            </a:r>
          </a:p>
          <a:p>
            <a:pPr lvl="3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1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nivek\Clients\NEW\Asurion Corporate PPT\Support\Dark Blue Divider.jpg"/>
          <p:cNvPicPr>
            <a:picLocks noChangeAspect="1" noChangeArrowheads="1"/>
          </p:cNvPicPr>
          <p:nvPr userDrawn="1"/>
        </p:nvPicPr>
        <p:blipFill rotWithShape="1">
          <a:blip r:embed="rId2"/>
          <a:srcRect l="-5149" r="-1"/>
          <a:stretch/>
        </p:blipFill>
        <p:spPr bwMode="auto">
          <a:xfrm>
            <a:off x="-514349" y="0"/>
            <a:ext cx="10504170" cy="8229600"/>
          </a:xfrm>
          <a:prstGeom prst="rect">
            <a:avLst/>
          </a:prstGeom>
          <a:noFill/>
        </p:spPr>
      </p:pic>
      <p:pic>
        <p:nvPicPr>
          <p:cNvPr id="4098" name="Picture 2" descr="C:\Users\Anivek\Clients\NEW\Asurion Corporate PPT\Support\Dark Blue Divider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26229" y="0"/>
            <a:ext cx="10504170" cy="82296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969" y="7663749"/>
            <a:ext cx="2367980" cy="393139"/>
          </a:xfrm>
          <a:prstGeom prst="rect">
            <a:avLst/>
          </a:prstGeom>
        </p:spPr>
      </p:pic>
      <p:sp>
        <p:nvSpPr>
          <p:cNvPr id="6" name="Rectangle 75"/>
          <p:cNvSpPr>
            <a:spLocks noGrp="1" noChangeArrowheads="1"/>
          </p:cNvSpPr>
          <p:nvPr userDrawn="1">
            <p:ph type="ctrTitle"/>
          </p:nvPr>
        </p:nvSpPr>
        <p:spPr>
          <a:xfrm>
            <a:off x="2166356" y="3768654"/>
            <a:ext cx="9481652" cy="686011"/>
          </a:xfrm>
          <a:prstGeom prst="rect">
            <a:avLst/>
          </a:prstGeom>
        </p:spPr>
        <p:txBody>
          <a:bodyPr lIns="0" tIns="42593" rIns="0" bIns="42593" anchor="t"/>
          <a:lstStyle>
            <a:lvl1pPr algn="l">
              <a:defRPr sz="3840" b="1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0775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3172" y="1644516"/>
            <a:ext cx="13274110" cy="5975366"/>
          </a:xfrm>
          <a:prstGeom prst="rect">
            <a:avLst/>
          </a:prstGeom>
        </p:spPr>
        <p:txBody>
          <a:bodyPr lIns="0" tIns="0" rIns="0" bIns="0"/>
          <a:lstStyle>
            <a:lvl1pPr marL="251933" indent="-251933">
              <a:spcBef>
                <a:spcPts val="0"/>
              </a:spcBef>
              <a:spcAft>
                <a:spcPts val="336"/>
              </a:spcAft>
              <a:defRPr sz="2400" b="1">
                <a:latin typeface="Arial" pitchFamily="34" charset="0"/>
              </a:defRPr>
            </a:lvl1pPr>
            <a:lvl2pPr marL="766445" indent="-218231">
              <a:spcBef>
                <a:spcPts val="0"/>
              </a:spcBef>
              <a:spcAft>
                <a:spcPts val="336"/>
              </a:spcAft>
              <a:defRPr sz="2100">
                <a:latin typeface="Arial" pitchFamily="34" charset="0"/>
              </a:defRPr>
            </a:lvl2pPr>
            <a:lvl3pPr marL="1273865" indent="-177418">
              <a:spcBef>
                <a:spcPts val="0"/>
              </a:spcBef>
              <a:spcAft>
                <a:spcPts val="336"/>
              </a:spcAft>
              <a:defRPr sz="1900">
                <a:latin typeface="Arial" pitchFamily="34" charset="0"/>
              </a:defRPr>
            </a:lvl3pPr>
            <a:lvl4pPr marL="1852243" indent="-207581">
              <a:spcBef>
                <a:spcPts val="0"/>
              </a:spcBef>
              <a:spcAft>
                <a:spcPts val="336"/>
              </a:spcAft>
              <a:defRPr sz="1700">
                <a:latin typeface="Arial" pitchFamily="34" charset="0"/>
              </a:defRPr>
            </a:lvl4pPr>
            <a:lvl5pPr marL="2363208" indent="-170320">
              <a:spcBef>
                <a:spcPts val="0"/>
              </a:spcBef>
              <a:spcAft>
                <a:spcPts val="336"/>
              </a:spcAft>
              <a:defRPr sz="1400"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Placeholder 13"/>
          <p:cNvSpPr>
            <a:spLocks noGrp="1"/>
          </p:cNvSpPr>
          <p:nvPr>
            <p:ph type="title"/>
          </p:nvPr>
        </p:nvSpPr>
        <p:spPr>
          <a:xfrm>
            <a:off x="603171" y="4"/>
            <a:ext cx="13430707" cy="1261872"/>
          </a:xfrm>
          <a:prstGeom prst="rect">
            <a:avLst/>
          </a:prstGeom>
        </p:spPr>
        <p:txBody>
          <a:bodyPr vert="horz" lIns="0" tIns="51083" rIns="0" bIns="5108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2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ightblue head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20" y="1"/>
            <a:ext cx="14629540" cy="1302161"/>
          </a:xfrm>
          <a:prstGeom prst="rect">
            <a:avLst/>
          </a:prstGeom>
        </p:spPr>
      </p:pic>
      <p:pic>
        <p:nvPicPr>
          <p:cNvPr id="9" name="Picture 8" descr="Asurion 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0601" y="7785242"/>
            <a:ext cx="2162692" cy="37784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53125" y="1644516"/>
            <a:ext cx="13124153" cy="5975366"/>
          </a:xfrm>
          <a:prstGeom prst="rect">
            <a:avLst/>
          </a:prstGeom>
        </p:spPr>
        <p:txBody>
          <a:bodyPr/>
          <a:lstStyle>
            <a:lvl1pPr marL="300063" indent="-300063">
              <a:spcBef>
                <a:spcPts val="0"/>
              </a:spcBef>
              <a:spcAft>
                <a:spcPts val="399"/>
              </a:spcAft>
              <a:defRPr sz="2700" b="1">
                <a:latin typeface="Arial" pitchFamily="34" charset="0"/>
              </a:defRPr>
            </a:lvl1pPr>
            <a:lvl2pPr marL="917095" indent="-264141">
              <a:spcBef>
                <a:spcPts val="0"/>
              </a:spcBef>
              <a:spcAft>
                <a:spcPts val="399"/>
              </a:spcAft>
              <a:defRPr sz="2400">
                <a:latin typeface="Arial" pitchFamily="34" charset="0"/>
              </a:defRPr>
            </a:lvl2pPr>
            <a:lvl3pPr marL="1517221" indent="-211312">
              <a:spcBef>
                <a:spcPts val="0"/>
              </a:spcBef>
              <a:spcAft>
                <a:spcPts val="399"/>
              </a:spcAft>
              <a:defRPr sz="2100">
                <a:latin typeface="Arial" pitchFamily="34" charset="0"/>
              </a:defRPr>
            </a:lvl3pPr>
            <a:lvl4pPr marL="2212439" indent="-253575">
              <a:spcBef>
                <a:spcPts val="0"/>
              </a:spcBef>
              <a:spcAft>
                <a:spcPts val="399"/>
              </a:spcAft>
              <a:defRPr sz="1900">
                <a:latin typeface="Arial" pitchFamily="34" charset="0"/>
              </a:defRPr>
            </a:lvl4pPr>
            <a:lvl5pPr marL="2814678" indent="-202860">
              <a:spcBef>
                <a:spcPts val="0"/>
              </a:spcBef>
              <a:spcAft>
                <a:spcPts val="399"/>
              </a:spcAft>
              <a:defRPr sz="1600"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3125" y="0"/>
            <a:ext cx="13124153" cy="101093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09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0" y="5"/>
            <a:ext cx="14634316" cy="1092270"/>
          </a:xfrm>
          <a:prstGeom prst="rect">
            <a:avLst/>
          </a:prstGeom>
        </p:spPr>
        <p:txBody>
          <a:bodyPr lIns="121752" tIns="60877" rIns="121752" bIns="6087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91" y="1645219"/>
            <a:ext cx="13128437" cy="4939164"/>
          </a:xfrm>
          <a:prstGeom prst="rect">
            <a:avLst/>
          </a:prstGeom>
        </p:spPr>
        <p:txBody>
          <a:bodyPr lIns="121730" tIns="60866" rIns="121730" bIns="6086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ivek\Clients\NEW\Asurion Corporate PPT\Widescreen\Support\Widescreen Slide Header_Dark Blue.jpg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6830069" y="7751418"/>
            <a:ext cx="961350" cy="403670"/>
          </a:xfrm>
          <a:prstGeom prst="rect">
            <a:avLst/>
          </a:prstGeom>
        </p:spPr>
        <p:txBody>
          <a:bodyPr vert="horz" lIns="102194" tIns="51099" rIns="102194" bIns="51099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0928459-CD84-904A-B3F0-7B656C303D97}" type="slidenum">
              <a:rPr lang="en-US" sz="1600" smtClean="0"/>
              <a:pPr algn="ctr"/>
              <a:t>‹#›</a:t>
            </a:fld>
            <a:endParaRPr lang="en-US" sz="1600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603174" y="7759635"/>
            <a:ext cx="2539851" cy="403670"/>
          </a:xfrm>
          <a:prstGeom prst="rect">
            <a:avLst/>
          </a:prstGeom>
        </p:spPr>
        <p:txBody>
          <a:bodyPr vert="horz" lIns="0" tIns="51099" rIns="102194" bIns="5109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Asurion Internal Use</a:t>
            </a:r>
            <a:r>
              <a:rPr lang="en-US" sz="1200" kern="1200" baseline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Only</a:t>
            </a:r>
            <a:endParaRPr lang="en-US" sz="1200" dirty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603171" y="1828802"/>
            <a:ext cx="13430707" cy="57515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2468850" y="7691246"/>
            <a:ext cx="1942528" cy="436622"/>
            <a:chOff x="446088" y="7073900"/>
            <a:chExt cx="8305800" cy="1866901"/>
          </a:xfrm>
        </p:grpSpPr>
        <p:sp>
          <p:nvSpPr>
            <p:cNvPr id="28" name="Freeform 20"/>
            <p:cNvSpPr>
              <a:spLocks/>
            </p:cNvSpPr>
            <p:nvPr userDrawn="1"/>
          </p:nvSpPr>
          <p:spPr bwMode="auto">
            <a:xfrm>
              <a:off x="2435226" y="7556500"/>
              <a:ext cx="838200" cy="946150"/>
            </a:xfrm>
            <a:custGeom>
              <a:avLst/>
              <a:gdLst>
                <a:gd name="T0" fmla="*/ 164 w 223"/>
                <a:gd name="T1" fmla="*/ 0 h 251"/>
                <a:gd name="T2" fmla="*/ 164 w 223"/>
                <a:gd name="T3" fmla="*/ 104 h 251"/>
                <a:gd name="T4" fmla="*/ 154 w 223"/>
                <a:gd name="T5" fmla="*/ 170 h 251"/>
                <a:gd name="T6" fmla="*/ 107 w 223"/>
                <a:gd name="T7" fmla="*/ 196 h 251"/>
                <a:gd name="T8" fmla="*/ 61 w 223"/>
                <a:gd name="T9" fmla="*/ 165 h 251"/>
                <a:gd name="T10" fmla="*/ 59 w 223"/>
                <a:gd name="T11" fmla="*/ 140 h 251"/>
                <a:gd name="T12" fmla="*/ 59 w 223"/>
                <a:gd name="T13" fmla="*/ 33 h 251"/>
                <a:gd name="T14" fmla="*/ 28 w 223"/>
                <a:gd name="T15" fmla="*/ 0 h 251"/>
                <a:gd name="T16" fmla="*/ 0 w 223"/>
                <a:gd name="T17" fmla="*/ 0 h 251"/>
                <a:gd name="T18" fmla="*/ 0 w 223"/>
                <a:gd name="T19" fmla="*/ 141 h 251"/>
                <a:gd name="T20" fmla="*/ 17 w 223"/>
                <a:gd name="T21" fmla="*/ 222 h 251"/>
                <a:gd name="T22" fmla="*/ 85 w 223"/>
                <a:gd name="T23" fmla="*/ 251 h 251"/>
                <a:gd name="T24" fmla="*/ 164 w 223"/>
                <a:gd name="T25" fmla="*/ 220 h 251"/>
                <a:gd name="T26" fmla="*/ 164 w 223"/>
                <a:gd name="T27" fmla="*/ 220 h 251"/>
                <a:gd name="T28" fmla="*/ 164 w 223"/>
                <a:gd name="T29" fmla="*/ 220 h 251"/>
                <a:gd name="T30" fmla="*/ 188 w 223"/>
                <a:gd name="T31" fmla="*/ 245 h 251"/>
                <a:gd name="T32" fmla="*/ 223 w 223"/>
                <a:gd name="T33" fmla="*/ 245 h 251"/>
                <a:gd name="T34" fmla="*/ 223 w 223"/>
                <a:gd name="T35" fmla="*/ 0 h 251"/>
                <a:gd name="T36" fmla="*/ 164 w 223"/>
                <a:gd name="T3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251">
                  <a:moveTo>
                    <a:pt x="164" y="0"/>
                  </a:moveTo>
                  <a:cubicBezTo>
                    <a:pt x="164" y="104"/>
                    <a:pt x="164" y="104"/>
                    <a:pt x="164" y="104"/>
                  </a:cubicBezTo>
                  <a:cubicBezTo>
                    <a:pt x="164" y="138"/>
                    <a:pt x="163" y="154"/>
                    <a:pt x="154" y="170"/>
                  </a:cubicBezTo>
                  <a:cubicBezTo>
                    <a:pt x="146" y="183"/>
                    <a:pt x="131" y="196"/>
                    <a:pt x="107" y="196"/>
                  </a:cubicBezTo>
                  <a:cubicBezTo>
                    <a:pt x="85" y="196"/>
                    <a:pt x="67" y="186"/>
                    <a:pt x="61" y="165"/>
                  </a:cubicBezTo>
                  <a:cubicBezTo>
                    <a:pt x="59" y="159"/>
                    <a:pt x="59" y="150"/>
                    <a:pt x="59" y="14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16"/>
                    <a:pt x="45" y="2"/>
                    <a:pt x="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8"/>
                    <a:pt x="0" y="201"/>
                    <a:pt x="17" y="222"/>
                  </a:cubicBezTo>
                  <a:cubicBezTo>
                    <a:pt x="25" y="233"/>
                    <a:pt x="44" y="251"/>
                    <a:pt x="85" y="251"/>
                  </a:cubicBezTo>
                  <a:cubicBezTo>
                    <a:pt x="130" y="251"/>
                    <a:pt x="154" y="230"/>
                    <a:pt x="164" y="220"/>
                  </a:cubicBezTo>
                  <a:cubicBezTo>
                    <a:pt x="164" y="220"/>
                    <a:pt x="164" y="220"/>
                    <a:pt x="164" y="220"/>
                  </a:cubicBezTo>
                  <a:cubicBezTo>
                    <a:pt x="164" y="220"/>
                    <a:pt x="164" y="220"/>
                    <a:pt x="164" y="220"/>
                  </a:cubicBezTo>
                  <a:cubicBezTo>
                    <a:pt x="164" y="233"/>
                    <a:pt x="175" y="244"/>
                    <a:pt x="188" y="245"/>
                  </a:cubicBezTo>
                  <a:cubicBezTo>
                    <a:pt x="223" y="245"/>
                    <a:pt x="223" y="245"/>
                    <a:pt x="223" y="245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21"/>
            <p:cNvSpPr>
              <a:spLocks noChangeArrowheads="1"/>
            </p:cNvSpPr>
            <p:nvPr userDrawn="1"/>
          </p:nvSpPr>
          <p:spPr bwMode="auto">
            <a:xfrm>
              <a:off x="4178301" y="7153275"/>
              <a:ext cx="258763" cy="258763"/>
            </a:xfrm>
            <a:prstGeom prst="ellipse">
              <a:avLst/>
            </a:pr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2"/>
            <p:cNvSpPr>
              <a:spLocks noEditPoints="1"/>
            </p:cNvSpPr>
            <p:nvPr userDrawn="1"/>
          </p:nvSpPr>
          <p:spPr bwMode="auto">
            <a:xfrm>
              <a:off x="446088" y="7526338"/>
              <a:ext cx="869950" cy="976313"/>
            </a:xfrm>
            <a:custGeom>
              <a:avLst/>
              <a:gdLst>
                <a:gd name="T0" fmla="*/ 161 w 232"/>
                <a:gd name="T1" fmla="*/ 234 h 259"/>
                <a:gd name="T2" fmla="*/ 161 w 232"/>
                <a:gd name="T3" fmla="*/ 234 h 259"/>
                <a:gd name="T4" fmla="*/ 161 w 232"/>
                <a:gd name="T5" fmla="*/ 234 h 259"/>
                <a:gd name="T6" fmla="*/ 161 w 232"/>
                <a:gd name="T7" fmla="*/ 236 h 259"/>
                <a:gd name="T8" fmla="*/ 178 w 232"/>
                <a:gd name="T9" fmla="*/ 253 h 259"/>
                <a:gd name="T10" fmla="*/ 232 w 232"/>
                <a:gd name="T11" fmla="*/ 253 h 259"/>
                <a:gd name="T12" fmla="*/ 221 w 232"/>
                <a:gd name="T13" fmla="*/ 213 h 259"/>
                <a:gd name="T14" fmla="*/ 221 w 232"/>
                <a:gd name="T15" fmla="*/ 83 h 259"/>
                <a:gd name="T16" fmla="*/ 192 w 232"/>
                <a:gd name="T17" fmla="*/ 16 h 259"/>
                <a:gd name="T18" fmla="*/ 119 w 232"/>
                <a:gd name="T19" fmla="*/ 0 h 259"/>
                <a:gd name="T20" fmla="*/ 21 w 232"/>
                <a:gd name="T21" fmla="*/ 43 h 259"/>
                <a:gd name="T22" fmla="*/ 13 w 232"/>
                <a:gd name="T23" fmla="*/ 64 h 259"/>
                <a:gd name="T24" fmla="*/ 72 w 232"/>
                <a:gd name="T25" fmla="*/ 76 h 259"/>
                <a:gd name="T26" fmla="*/ 77 w 232"/>
                <a:gd name="T27" fmla="*/ 62 h 259"/>
                <a:gd name="T28" fmla="*/ 121 w 232"/>
                <a:gd name="T29" fmla="*/ 46 h 259"/>
                <a:gd name="T30" fmla="*/ 160 w 232"/>
                <a:gd name="T31" fmla="*/ 66 h 259"/>
                <a:gd name="T32" fmla="*/ 147 w 232"/>
                <a:gd name="T33" fmla="*/ 88 h 259"/>
                <a:gd name="T34" fmla="*/ 87 w 232"/>
                <a:gd name="T35" fmla="*/ 101 h 259"/>
                <a:gd name="T36" fmla="*/ 8 w 232"/>
                <a:gd name="T37" fmla="*/ 149 h 259"/>
                <a:gd name="T38" fmla="*/ 0 w 232"/>
                <a:gd name="T39" fmla="*/ 182 h 259"/>
                <a:gd name="T40" fmla="*/ 89 w 232"/>
                <a:gd name="T41" fmla="*/ 259 h 259"/>
                <a:gd name="T42" fmla="*/ 161 w 232"/>
                <a:gd name="T43" fmla="*/ 234 h 259"/>
                <a:gd name="T44" fmla="*/ 102 w 232"/>
                <a:gd name="T45" fmla="*/ 208 h 259"/>
                <a:gd name="T46" fmla="*/ 62 w 232"/>
                <a:gd name="T47" fmla="*/ 179 h 259"/>
                <a:gd name="T48" fmla="*/ 111 w 232"/>
                <a:gd name="T49" fmla="*/ 145 h 259"/>
                <a:gd name="T50" fmla="*/ 163 w 232"/>
                <a:gd name="T51" fmla="*/ 131 h 259"/>
                <a:gd name="T52" fmla="*/ 163 w 232"/>
                <a:gd name="T53" fmla="*/ 158 h 259"/>
                <a:gd name="T54" fmla="*/ 159 w 232"/>
                <a:gd name="T55" fmla="*/ 180 h 259"/>
                <a:gd name="T56" fmla="*/ 102 w 232"/>
                <a:gd name="T57" fmla="*/ 20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59">
                  <a:moveTo>
                    <a:pt x="161" y="234"/>
                  </a:moveTo>
                  <a:cubicBezTo>
                    <a:pt x="161" y="234"/>
                    <a:pt x="161" y="234"/>
                    <a:pt x="161" y="234"/>
                  </a:cubicBezTo>
                  <a:cubicBezTo>
                    <a:pt x="161" y="234"/>
                    <a:pt x="161" y="234"/>
                    <a:pt x="161" y="234"/>
                  </a:cubicBezTo>
                  <a:cubicBezTo>
                    <a:pt x="161" y="234"/>
                    <a:pt x="161" y="235"/>
                    <a:pt x="161" y="236"/>
                  </a:cubicBezTo>
                  <a:cubicBezTo>
                    <a:pt x="162" y="245"/>
                    <a:pt x="169" y="252"/>
                    <a:pt x="178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21" y="238"/>
                    <a:pt x="221" y="232"/>
                    <a:pt x="221" y="213"/>
                  </a:cubicBezTo>
                  <a:cubicBezTo>
                    <a:pt x="221" y="83"/>
                    <a:pt x="221" y="83"/>
                    <a:pt x="221" y="83"/>
                  </a:cubicBezTo>
                  <a:cubicBezTo>
                    <a:pt x="221" y="57"/>
                    <a:pt x="221" y="34"/>
                    <a:pt x="192" y="16"/>
                  </a:cubicBezTo>
                  <a:cubicBezTo>
                    <a:pt x="171" y="3"/>
                    <a:pt x="142" y="0"/>
                    <a:pt x="119" y="0"/>
                  </a:cubicBezTo>
                  <a:cubicBezTo>
                    <a:pt x="103" y="0"/>
                    <a:pt x="45" y="0"/>
                    <a:pt x="21" y="43"/>
                  </a:cubicBezTo>
                  <a:cubicBezTo>
                    <a:pt x="17" y="51"/>
                    <a:pt x="14" y="58"/>
                    <a:pt x="13" y="64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2"/>
                    <a:pt x="73" y="67"/>
                    <a:pt x="77" y="62"/>
                  </a:cubicBezTo>
                  <a:cubicBezTo>
                    <a:pt x="83" y="54"/>
                    <a:pt x="96" y="46"/>
                    <a:pt x="121" y="46"/>
                  </a:cubicBezTo>
                  <a:cubicBezTo>
                    <a:pt x="146" y="46"/>
                    <a:pt x="156" y="56"/>
                    <a:pt x="160" y="66"/>
                  </a:cubicBezTo>
                  <a:cubicBezTo>
                    <a:pt x="164" y="80"/>
                    <a:pt x="158" y="84"/>
                    <a:pt x="147" y="88"/>
                  </a:cubicBezTo>
                  <a:cubicBezTo>
                    <a:pt x="135" y="91"/>
                    <a:pt x="122" y="94"/>
                    <a:pt x="87" y="101"/>
                  </a:cubicBezTo>
                  <a:cubicBezTo>
                    <a:pt x="63" y="106"/>
                    <a:pt x="25" y="114"/>
                    <a:pt x="8" y="149"/>
                  </a:cubicBezTo>
                  <a:cubicBezTo>
                    <a:pt x="3" y="159"/>
                    <a:pt x="0" y="170"/>
                    <a:pt x="0" y="182"/>
                  </a:cubicBezTo>
                  <a:cubicBezTo>
                    <a:pt x="0" y="224"/>
                    <a:pt x="33" y="259"/>
                    <a:pt x="89" y="259"/>
                  </a:cubicBezTo>
                  <a:cubicBezTo>
                    <a:pt x="122" y="259"/>
                    <a:pt x="148" y="244"/>
                    <a:pt x="161" y="234"/>
                  </a:cubicBezTo>
                  <a:close/>
                  <a:moveTo>
                    <a:pt x="102" y="208"/>
                  </a:moveTo>
                  <a:cubicBezTo>
                    <a:pt x="78" y="208"/>
                    <a:pt x="62" y="198"/>
                    <a:pt x="62" y="179"/>
                  </a:cubicBezTo>
                  <a:cubicBezTo>
                    <a:pt x="62" y="153"/>
                    <a:pt x="90" y="148"/>
                    <a:pt x="111" y="145"/>
                  </a:cubicBezTo>
                  <a:cubicBezTo>
                    <a:pt x="138" y="141"/>
                    <a:pt x="151" y="137"/>
                    <a:pt x="163" y="131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3" y="165"/>
                    <a:pt x="163" y="172"/>
                    <a:pt x="159" y="180"/>
                  </a:cubicBezTo>
                  <a:cubicBezTo>
                    <a:pt x="153" y="194"/>
                    <a:pt x="132" y="208"/>
                    <a:pt x="102" y="208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auto">
            <a:xfrm>
              <a:off x="4602163" y="7526338"/>
              <a:ext cx="946150" cy="979488"/>
            </a:xfrm>
            <a:custGeom>
              <a:avLst/>
              <a:gdLst>
                <a:gd name="T0" fmla="*/ 125 w 252"/>
                <a:gd name="T1" fmla="*/ 0 h 260"/>
                <a:gd name="T2" fmla="*/ 0 w 252"/>
                <a:gd name="T3" fmla="*/ 129 h 260"/>
                <a:gd name="T4" fmla="*/ 127 w 252"/>
                <a:gd name="T5" fmla="*/ 260 h 260"/>
                <a:gd name="T6" fmla="*/ 252 w 252"/>
                <a:gd name="T7" fmla="*/ 129 h 260"/>
                <a:gd name="T8" fmla="*/ 125 w 252"/>
                <a:gd name="T9" fmla="*/ 0 h 260"/>
                <a:gd name="T10" fmla="*/ 127 w 252"/>
                <a:gd name="T11" fmla="*/ 206 h 260"/>
                <a:gd name="T12" fmla="*/ 61 w 252"/>
                <a:gd name="T13" fmla="*/ 128 h 260"/>
                <a:gd name="T14" fmla="*/ 124 w 252"/>
                <a:gd name="T15" fmla="*/ 53 h 260"/>
                <a:gd name="T16" fmla="*/ 190 w 252"/>
                <a:gd name="T17" fmla="*/ 128 h 260"/>
                <a:gd name="T18" fmla="*/ 127 w 252"/>
                <a:gd name="T19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60">
                  <a:moveTo>
                    <a:pt x="125" y="0"/>
                  </a:moveTo>
                  <a:cubicBezTo>
                    <a:pt x="52" y="0"/>
                    <a:pt x="0" y="54"/>
                    <a:pt x="0" y="129"/>
                  </a:cubicBezTo>
                  <a:cubicBezTo>
                    <a:pt x="0" y="204"/>
                    <a:pt x="51" y="260"/>
                    <a:pt x="127" y="260"/>
                  </a:cubicBezTo>
                  <a:cubicBezTo>
                    <a:pt x="201" y="260"/>
                    <a:pt x="252" y="206"/>
                    <a:pt x="252" y="129"/>
                  </a:cubicBezTo>
                  <a:cubicBezTo>
                    <a:pt x="251" y="48"/>
                    <a:pt x="193" y="0"/>
                    <a:pt x="125" y="0"/>
                  </a:cubicBezTo>
                  <a:moveTo>
                    <a:pt x="127" y="206"/>
                  </a:moveTo>
                  <a:cubicBezTo>
                    <a:pt x="92" y="206"/>
                    <a:pt x="61" y="178"/>
                    <a:pt x="61" y="128"/>
                  </a:cubicBezTo>
                  <a:cubicBezTo>
                    <a:pt x="61" y="83"/>
                    <a:pt x="88" y="53"/>
                    <a:pt x="124" y="53"/>
                  </a:cubicBezTo>
                  <a:cubicBezTo>
                    <a:pt x="166" y="53"/>
                    <a:pt x="189" y="88"/>
                    <a:pt x="190" y="128"/>
                  </a:cubicBezTo>
                  <a:cubicBezTo>
                    <a:pt x="192" y="169"/>
                    <a:pt x="170" y="206"/>
                    <a:pt x="127" y="206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 userDrawn="1"/>
          </p:nvSpPr>
          <p:spPr bwMode="auto">
            <a:xfrm>
              <a:off x="1441451" y="7510463"/>
              <a:ext cx="828675" cy="1025525"/>
            </a:xfrm>
            <a:custGeom>
              <a:avLst/>
              <a:gdLst>
                <a:gd name="T0" fmla="*/ 198 w 221"/>
                <a:gd name="T1" fmla="*/ 137 h 272"/>
                <a:gd name="T2" fmla="*/ 120 w 221"/>
                <a:gd name="T3" fmla="*/ 106 h 272"/>
                <a:gd name="T4" fmla="*/ 73 w 221"/>
                <a:gd name="T5" fmla="*/ 74 h 272"/>
                <a:gd name="T6" fmla="*/ 116 w 221"/>
                <a:gd name="T7" fmla="*/ 53 h 272"/>
                <a:gd name="T8" fmla="*/ 165 w 221"/>
                <a:gd name="T9" fmla="*/ 74 h 272"/>
                <a:gd name="T10" fmla="*/ 203 w 221"/>
                <a:gd name="T11" fmla="*/ 38 h 272"/>
                <a:gd name="T12" fmla="*/ 201 w 221"/>
                <a:gd name="T13" fmla="*/ 36 h 272"/>
                <a:gd name="T14" fmla="*/ 122 w 221"/>
                <a:gd name="T15" fmla="*/ 6 h 272"/>
                <a:gd name="T16" fmla="*/ 11 w 221"/>
                <a:gd name="T17" fmla="*/ 76 h 272"/>
                <a:gd name="T18" fmla="*/ 74 w 221"/>
                <a:gd name="T19" fmla="*/ 149 h 272"/>
                <a:gd name="T20" fmla="*/ 130 w 221"/>
                <a:gd name="T21" fmla="*/ 166 h 272"/>
                <a:gd name="T22" fmla="*/ 154 w 221"/>
                <a:gd name="T23" fmla="*/ 189 h 272"/>
                <a:gd name="T24" fmla="*/ 103 w 221"/>
                <a:gd name="T25" fmla="*/ 213 h 272"/>
                <a:gd name="T26" fmla="*/ 43 w 221"/>
                <a:gd name="T27" fmla="*/ 186 h 272"/>
                <a:gd name="T28" fmla="*/ 0 w 221"/>
                <a:gd name="T29" fmla="*/ 219 h 272"/>
                <a:gd name="T30" fmla="*/ 102 w 221"/>
                <a:gd name="T31" fmla="*/ 265 h 272"/>
                <a:gd name="T32" fmla="*/ 219 w 221"/>
                <a:gd name="T33" fmla="*/ 191 h 272"/>
                <a:gd name="T34" fmla="*/ 198 w 221"/>
                <a:gd name="T35" fmla="*/ 13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72">
                  <a:moveTo>
                    <a:pt x="198" y="137"/>
                  </a:moveTo>
                  <a:cubicBezTo>
                    <a:pt x="184" y="124"/>
                    <a:pt x="170" y="120"/>
                    <a:pt x="120" y="106"/>
                  </a:cubicBezTo>
                  <a:cubicBezTo>
                    <a:pt x="89" y="98"/>
                    <a:pt x="72" y="92"/>
                    <a:pt x="73" y="74"/>
                  </a:cubicBezTo>
                  <a:cubicBezTo>
                    <a:pt x="74" y="61"/>
                    <a:pt x="88" y="50"/>
                    <a:pt x="116" y="53"/>
                  </a:cubicBezTo>
                  <a:cubicBezTo>
                    <a:pt x="140" y="55"/>
                    <a:pt x="156" y="64"/>
                    <a:pt x="165" y="74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2" y="38"/>
                    <a:pt x="202" y="37"/>
                    <a:pt x="201" y="36"/>
                  </a:cubicBezTo>
                  <a:cubicBezTo>
                    <a:pt x="185" y="23"/>
                    <a:pt x="159" y="9"/>
                    <a:pt x="122" y="6"/>
                  </a:cubicBezTo>
                  <a:cubicBezTo>
                    <a:pt x="55" y="0"/>
                    <a:pt x="15" y="35"/>
                    <a:pt x="11" y="76"/>
                  </a:cubicBezTo>
                  <a:cubicBezTo>
                    <a:pt x="9" y="98"/>
                    <a:pt x="17" y="130"/>
                    <a:pt x="74" y="149"/>
                  </a:cubicBezTo>
                  <a:cubicBezTo>
                    <a:pt x="82" y="152"/>
                    <a:pt x="122" y="163"/>
                    <a:pt x="130" y="166"/>
                  </a:cubicBezTo>
                  <a:cubicBezTo>
                    <a:pt x="138" y="168"/>
                    <a:pt x="155" y="173"/>
                    <a:pt x="154" y="189"/>
                  </a:cubicBezTo>
                  <a:cubicBezTo>
                    <a:pt x="153" y="201"/>
                    <a:pt x="136" y="216"/>
                    <a:pt x="103" y="213"/>
                  </a:cubicBezTo>
                  <a:cubicBezTo>
                    <a:pt x="75" y="211"/>
                    <a:pt x="56" y="200"/>
                    <a:pt x="43" y="186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26" y="247"/>
                    <a:pt x="65" y="262"/>
                    <a:pt x="102" y="265"/>
                  </a:cubicBezTo>
                  <a:cubicBezTo>
                    <a:pt x="177" y="272"/>
                    <a:pt x="215" y="229"/>
                    <a:pt x="219" y="191"/>
                  </a:cubicBezTo>
                  <a:cubicBezTo>
                    <a:pt x="221" y="171"/>
                    <a:pt x="213" y="150"/>
                    <a:pt x="198" y="137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3513138" y="7529513"/>
              <a:ext cx="508000" cy="950913"/>
            </a:xfrm>
            <a:custGeom>
              <a:avLst/>
              <a:gdLst>
                <a:gd name="T0" fmla="*/ 56 w 135"/>
                <a:gd name="T1" fmla="*/ 42 h 252"/>
                <a:gd name="T2" fmla="*/ 56 w 135"/>
                <a:gd name="T3" fmla="*/ 34 h 252"/>
                <a:gd name="T4" fmla="*/ 29 w 135"/>
                <a:gd name="T5" fmla="*/ 7 h 252"/>
                <a:gd name="T6" fmla="*/ 0 w 135"/>
                <a:gd name="T7" fmla="*/ 7 h 252"/>
                <a:gd name="T8" fmla="*/ 0 w 135"/>
                <a:gd name="T9" fmla="*/ 252 h 252"/>
                <a:gd name="T10" fmla="*/ 56 w 135"/>
                <a:gd name="T11" fmla="*/ 252 h 252"/>
                <a:gd name="T12" fmla="*/ 56 w 135"/>
                <a:gd name="T13" fmla="*/ 161 h 252"/>
                <a:gd name="T14" fmla="*/ 82 w 135"/>
                <a:gd name="T15" fmla="*/ 76 h 252"/>
                <a:gd name="T16" fmla="*/ 135 w 135"/>
                <a:gd name="T17" fmla="*/ 62 h 252"/>
                <a:gd name="T18" fmla="*/ 135 w 135"/>
                <a:gd name="T19" fmla="*/ 1 h 252"/>
                <a:gd name="T20" fmla="*/ 56 w 135"/>
                <a:gd name="T21" fmla="*/ 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252">
                  <a:moveTo>
                    <a:pt x="56" y="42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5" y="19"/>
                    <a:pt x="43" y="7"/>
                    <a:pt x="2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56" y="252"/>
                    <a:pt x="56" y="252"/>
                    <a:pt x="56" y="252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20"/>
                    <a:pt x="57" y="95"/>
                    <a:pt x="82" y="76"/>
                  </a:cubicBezTo>
                  <a:cubicBezTo>
                    <a:pt x="100" y="63"/>
                    <a:pt x="122" y="62"/>
                    <a:pt x="135" y="62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80" y="0"/>
                    <a:pt x="64" y="29"/>
                    <a:pt x="56" y="42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 userDrawn="1"/>
          </p:nvSpPr>
          <p:spPr bwMode="auto">
            <a:xfrm>
              <a:off x="4197351" y="7556500"/>
              <a:ext cx="217488" cy="923925"/>
            </a:xfrm>
            <a:custGeom>
              <a:avLst/>
              <a:gdLst>
                <a:gd name="T0" fmla="*/ 28 w 58"/>
                <a:gd name="T1" fmla="*/ 0 h 245"/>
                <a:gd name="T2" fmla="*/ 0 w 58"/>
                <a:gd name="T3" fmla="*/ 29 h 245"/>
                <a:gd name="T4" fmla="*/ 0 w 58"/>
                <a:gd name="T5" fmla="*/ 29 h 245"/>
                <a:gd name="T6" fmla="*/ 0 w 58"/>
                <a:gd name="T7" fmla="*/ 245 h 245"/>
                <a:gd name="T8" fmla="*/ 58 w 58"/>
                <a:gd name="T9" fmla="*/ 245 h 245"/>
                <a:gd name="T10" fmla="*/ 58 w 58"/>
                <a:gd name="T11" fmla="*/ 0 h 245"/>
                <a:gd name="T12" fmla="*/ 28 w 58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45">
                  <a:moveTo>
                    <a:pt x="28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58" y="245"/>
                    <a:pt x="58" y="245"/>
                    <a:pt x="58" y="245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5724526" y="7526338"/>
              <a:ext cx="804863" cy="954088"/>
            </a:xfrm>
            <a:custGeom>
              <a:avLst/>
              <a:gdLst>
                <a:gd name="T0" fmla="*/ 199 w 214"/>
                <a:gd name="T1" fmla="*/ 30 h 253"/>
                <a:gd name="T2" fmla="*/ 135 w 214"/>
                <a:gd name="T3" fmla="*/ 0 h 253"/>
                <a:gd name="T4" fmla="*/ 79 w 214"/>
                <a:gd name="T5" fmla="*/ 18 h 253"/>
                <a:gd name="T6" fmla="*/ 60 w 214"/>
                <a:gd name="T7" fmla="*/ 37 h 253"/>
                <a:gd name="T8" fmla="*/ 60 w 214"/>
                <a:gd name="T9" fmla="*/ 37 h 253"/>
                <a:gd name="T10" fmla="*/ 60 w 214"/>
                <a:gd name="T11" fmla="*/ 37 h 253"/>
                <a:gd name="T12" fmla="*/ 59 w 214"/>
                <a:gd name="T13" fmla="*/ 37 h 253"/>
                <a:gd name="T14" fmla="*/ 31 w 214"/>
                <a:gd name="T15" fmla="*/ 8 h 253"/>
                <a:gd name="T16" fmla="*/ 0 w 214"/>
                <a:gd name="T17" fmla="*/ 8 h 253"/>
                <a:gd name="T18" fmla="*/ 0 w 214"/>
                <a:gd name="T19" fmla="*/ 253 h 253"/>
                <a:gd name="T20" fmla="*/ 60 w 214"/>
                <a:gd name="T21" fmla="*/ 253 h 253"/>
                <a:gd name="T22" fmla="*/ 60 w 214"/>
                <a:gd name="T23" fmla="*/ 146 h 253"/>
                <a:gd name="T24" fmla="*/ 69 w 214"/>
                <a:gd name="T25" fmla="*/ 85 h 253"/>
                <a:gd name="T26" fmla="*/ 114 w 214"/>
                <a:gd name="T27" fmla="*/ 58 h 253"/>
                <a:gd name="T28" fmla="*/ 154 w 214"/>
                <a:gd name="T29" fmla="*/ 91 h 253"/>
                <a:gd name="T30" fmla="*/ 156 w 214"/>
                <a:gd name="T31" fmla="*/ 128 h 253"/>
                <a:gd name="T32" fmla="*/ 156 w 214"/>
                <a:gd name="T33" fmla="*/ 228 h 253"/>
                <a:gd name="T34" fmla="*/ 180 w 214"/>
                <a:gd name="T35" fmla="*/ 253 h 253"/>
                <a:gd name="T36" fmla="*/ 214 w 214"/>
                <a:gd name="T37" fmla="*/ 253 h 253"/>
                <a:gd name="T38" fmla="*/ 214 w 214"/>
                <a:gd name="T39" fmla="*/ 109 h 253"/>
                <a:gd name="T40" fmla="*/ 199 w 214"/>
                <a:gd name="T41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53">
                  <a:moveTo>
                    <a:pt x="199" y="30"/>
                  </a:moveTo>
                  <a:cubicBezTo>
                    <a:pt x="187" y="13"/>
                    <a:pt x="163" y="0"/>
                    <a:pt x="135" y="0"/>
                  </a:cubicBezTo>
                  <a:cubicBezTo>
                    <a:pt x="116" y="0"/>
                    <a:pt x="93" y="7"/>
                    <a:pt x="79" y="18"/>
                  </a:cubicBezTo>
                  <a:cubicBezTo>
                    <a:pt x="68" y="24"/>
                    <a:pt x="63" y="32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1"/>
                    <a:pt x="47" y="8"/>
                    <a:pt x="3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28"/>
                    <a:pt x="60" y="103"/>
                    <a:pt x="69" y="85"/>
                  </a:cubicBezTo>
                  <a:cubicBezTo>
                    <a:pt x="77" y="69"/>
                    <a:pt x="95" y="58"/>
                    <a:pt x="114" y="58"/>
                  </a:cubicBezTo>
                  <a:cubicBezTo>
                    <a:pt x="133" y="58"/>
                    <a:pt x="149" y="69"/>
                    <a:pt x="154" y="91"/>
                  </a:cubicBezTo>
                  <a:cubicBezTo>
                    <a:pt x="156" y="97"/>
                    <a:pt x="156" y="110"/>
                    <a:pt x="156" y="128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56" y="242"/>
                    <a:pt x="167" y="252"/>
                    <a:pt x="180" y="253"/>
                  </a:cubicBezTo>
                  <a:cubicBezTo>
                    <a:pt x="214" y="253"/>
                    <a:pt x="214" y="253"/>
                    <a:pt x="214" y="253"/>
                  </a:cubicBezTo>
                  <a:cubicBezTo>
                    <a:pt x="214" y="109"/>
                    <a:pt x="214" y="109"/>
                    <a:pt x="214" y="109"/>
                  </a:cubicBezTo>
                  <a:cubicBezTo>
                    <a:pt x="214" y="77"/>
                    <a:pt x="214" y="50"/>
                    <a:pt x="199" y="30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 userDrawn="1"/>
          </p:nvSpPr>
          <p:spPr bwMode="auto">
            <a:xfrm>
              <a:off x="6945313" y="7318375"/>
              <a:ext cx="327025" cy="1304925"/>
            </a:xfrm>
            <a:custGeom>
              <a:avLst/>
              <a:gdLst>
                <a:gd name="T0" fmla="*/ 26 w 87"/>
                <a:gd name="T1" fmla="*/ 344 h 346"/>
                <a:gd name="T2" fmla="*/ 0 w 87"/>
                <a:gd name="T3" fmla="*/ 301 h 346"/>
                <a:gd name="T4" fmla="*/ 0 w 87"/>
                <a:gd name="T5" fmla="*/ 301 h 346"/>
                <a:gd name="T6" fmla="*/ 0 w 87"/>
                <a:gd name="T7" fmla="*/ 300 h 346"/>
                <a:gd name="T8" fmla="*/ 36 w 87"/>
                <a:gd name="T9" fmla="*/ 137 h 346"/>
                <a:gd name="T10" fmla="*/ 12 w 87"/>
                <a:gd name="T11" fmla="*/ 46 h 346"/>
                <a:gd name="T12" fmla="*/ 11 w 87"/>
                <a:gd name="T13" fmla="*/ 45 h 346"/>
                <a:gd name="T14" fmla="*/ 11 w 87"/>
                <a:gd name="T15" fmla="*/ 44 h 346"/>
                <a:gd name="T16" fmla="*/ 42 w 87"/>
                <a:gd name="T17" fmla="*/ 2 h 346"/>
                <a:gd name="T18" fmla="*/ 44 w 87"/>
                <a:gd name="T19" fmla="*/ 0 h 346"/>
                <a:gd name="T20" fmla="*/ 45 w 87"/>
                <a:gd name="T21" fmla="*/ 3 h 346"/>
                <a:gd name="T22" fmla="*/ 53 w 87"/>
                <a:gd name="T23" fmla="*/ 27 h 346"/>
                <a:gd name="T24" fmla="*/ 81 w 87"/>
                <a:gd name="T25" fmla="*/ 133 h 346"/>
                <a:gd name="T26" fmla="*/ 37 w 87"/>
                <a:gd name="T27" fmla="*/ 327 h 346"/>
                <a:gd name="T28" fmla="*/ 29 w 87"/>
                <a:gd name="T29" fmla="*/ 343 h 346"/>
                <a:gd name="T30" fmla="*/ 28 w 87"/>
                <a:gd name="T31" fmla="*/ 346 h 346"/>
                <a:gd name="T32" fmla="*/ 26 w 87"/>
                <a:gd name="T33" fmla="*/ 34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346">
                  <a:moveTo>
                    <a:pt x="26" y="344"/>
                  </a:moveTo>
                  <a:cubicBezTo>
                    <a:pt x="16" y="330"/>
                    <a:pt x="8" y="316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2" y="245"/>
                    <a:pt x="41" y="199"/>
                    <a:pt x="36" y="137"/>
                  </a:cubicBezTo>
                  <a:cubicBezTo>
                    <a:pt x="33" y="105"/>
                    <a:pt x="25" y="75"/>
                    <a:pt x="12" y="4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20" y="29"/>
                    <a:pt x="31" y="15"/>
                    <a:pt x="42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11"/>
                    <a:pt x="49" y="20"/>
                    <a:pt x="53" y="27"/>
                  </a:cubicBezTo>
                  <a:cubicBezTo>
                    <a:pt x="68" y="61"/>
                    <a:pt x="77" y="96"/>
                    <a:pt x="81" y="133"/>
                  </a:cubicBezTo>
                  <a:cubicBezTo>
                    <a:pt x="87" y="205"/>
                    <a:pt x="74" y="263"/>
                    <a:pt x="37" y="327"/>
                  </a:cubicBezTo>
                  <a:cubicBezTo>
                    <a:pt x="34" y="332"/>
                    <a:pt x="31" y="338"/>
                    <a:pt x="29" y="343"/>
                  </a:cubicBezTo>
                  <a:cubicBezTo>
                    <a:pt x="28" y="346"/>
                    <a:pt x="28" y="346"/>
                    <a:pt x="28" y="346"/>
                  </a:cubicBezTo>
                  <a:lnTo>
                    <a:pt x="26" y="344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 userDrawn="1"/>
          </p:nvSpPr>
          <p:spPr bwMode="auto">
            <a:xfrm>
              <a:off x="7591426" y="8247063"/>
              <a:ext cx="1069975" cy="693738"/>
            </a:xfrm>
            <a:custGeom>
              <a:avLst/>
              <a:gdLst>
                <a:gd name="T0" fmla="*/ 31 w 285"/>
                <a:gd name="T1" fmla="*/ 184 h 184"/>
                <a:gd name="T2" fmla="*/ 2 w 285"/>
                <a:gd name="T3" fmla="*/ 182 h 184"/>
                <a:gd name="T4" fmla="*/ 0 w 285"/>
                <a:gd name="T5" fmla="*/ 182 h 184"/>
                <a:gd name="T6" fmla="*/ 1 w 285"/>
                <a:gd name="T7" fmla="*/ 180 h 184"/>
                <a:gd name="T8" fmla="*/ 8 w 285"/>
                <a:gd name="T9" fmla="*/ 170 h 184"/>
                <a:gd name="T10" fmla="*/ 78 w 285"/>
                <a:gd name="T11" fmla="*/ 94 h 184"/>
                <a:gd name="T12" fmla="*/ 263 w 285"/>
                <a:gd name="T13" fmla="*/ 6 h 184"/>
                <a:gd name="T14" fmla="*/ 263 w 285"/>
                <a:gd name="T15" fmla="*/ 6 h 184"/>
                <a:gd name="T16" fmla="*/ 282 w 285"/>
                <a:gd name="T17" fmla="*/ 1 h 184"/>
                <a:gd name="T18" fmla="*/ 285 w 285"/>
                <a:gd name="T19" fmla="*/ 0 h 184"/>
                <a:gd name="T20" fmla="*/ 284 w 285"/>
                <a:gd name="T21" fmla="*/ 3 h 184"/>
                <a:gd name="T22" fmla="*/ 261 w 285"/>
                <a:gd name="T23" fmla="*/ 52 h 184"/>
                <a:gd name="T24" fmla="*/ 261 w 285"/>
                <a:gd name="T25" fmla="*/ 52 h 184"/>
                <a:gd name="T26" fmla="*/ 260 w 285"/>
                <a:gd name="T27" fmla="*/ 53 h 184"/>
                <a:gd name="T28" fmla="*/ 107 w 285"/>
                <a:gd name="T29" fmla="*/ 128 h 184"/>
                <a:gd name="T30" fmla="*/ 55 w 285"/>
                <a:gd name="T31" fmla="*/ 182 h 184"/>
                <a:gd name="T32" fmla="*/ 54 w 285"/>
                <a:gd name="T33" fmla="*/ 182 h 184"/>
                <a:gd name="T34" fmla="*/ 54 w 285"/>
                <a:gd name="T35" fmla="*/ 183 h 184"/>
                <a:gd name="T36" fmla="*/ 31 w 285"/>
                <a:gd name="T3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5" h="184">
                  <a:moveTo>
                    <a:pt x="31" y="184"/>
                  </a:moveTo>
                  <a:cubicBezTo>
                    <a:pt x="21" y="184"/>
                    <a:pt x="12" y="183"/>
                    <a:pt x="2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4" y="177"/>
                    <a:pt x="6" y="174"/>
                    <a:pt x="8" y="170"/>
                  </a:cubicBezTo>
                  <a:cubicBezTo>
                    <a:pt x="27" y="140"/>
                    <a:pt x="47" y="120"/>
                    <a:pt x="78" y="94"/>
                  </a:cubicBezTo>
                  <a:cubicBezTo>
                    <a:pt x="131" y="49"/>
                    <a:pt x="195" y="18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70" y="5"/>
                    <a:pt x="276" y="4"/>
                    <a:pt x="282" y="1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284" y="3"/>
                    <a:pt x="284" y="3"/>
                    <a:pt x="284" y="3"/>
                  </a:cubicBezTo>
                  <a:cubicBezTo>
                    <a:pt x="278" y="20"/>
                    <a:pt x="271" y="36"/>
                    <a:pt x="261" y="52"/>
                  </a:cubicBezTo>
                  <a:cubicBezTo>
                    <a:pt x="261" y="52"/>
                    <a:pt x="261" y="52"/>
                    <a:pt x="261" y="52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04" y="64"/>
                    <a:pt x="151" y="90"/>
                    <a:pt x="107" y="128"/>
                  </a:cubicBezTo>
                  <a:cubicBezTo>
                    <a:pt x="85" y="148"/>
                    <a:pt x="69" y="163"/>
                    <a:pt x="55" y="182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46" y="183"/>
                    <a:pt x="38" y="184"/>
                    <a:pt x="31" y="184"/>
                  </a:cubicBez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7688263" y="7077075"/>
              <a:ext cx="935038" cy="565150"/>
            </a:xfrm>
            <a:custGeom>
              <a:avLst/>
              <a:gdLst>
                <a:gd name="T0" fmla="*/ 246 w 249"/>
                <a:gd name="T1" fmla="*/ 149 h 150"/>
                <a:gd name="T2" fmla="*/ 242 w 249"/>
                <a:gd name="T3" fmla="*/ 148 h 150"/>
                <a:gd name="T4" fmla="*/ 13 w 249"/>
                <a:gd name="T5" fmla="*/ 16 h 150"/>
                <a:gd name="T6" fmla="*/ 2 w 249"/>
                <a:gd name="T7" fmla="*/ 3 h 150"/>
                <a:gd name="T8" fmla="*/ 0 w 249"/>
                <a:gd name="T9" fmla="*/ 0 h 150"/>
                <a:gd name="T10" fmla="*/ 3 w 249"/>
                <a:gd name="T11" fmla="*/ 0 h 150"/>
                <a:gd name="T12" fmla="*/ 9 w 249"/>
                <a:gd name="T13" fmla="*/ 0 h 150"/>
                <a:gd name="T14" fmla="*/ 64 w 249"/>
                <a:gd name="T15" fmla="*/ 6 h 150"/>
                <a:gd name="T16" fmla="*/ 64 w 249"/>
                <a:gd name="T17" fmla="*/ 6 h 150"/>
                <a:gd name="T18" fmla="*/ 65 w 249"/>
                <a:gd name="T19" fmla="*/ 6 h 150"/>
                <a:gd name="T20" fmla="*/ 214 w 249"/>
                <a:gd name="T21" fmla="*/ 96 h 150"/>
                <a:gd name="T22" fmla="*/ 214 w 249"/>
                <a:gd name="T23" fmla="*/ 96 h 150"/>
                <a:gd name="T24" fmla="*/ 215 w 249"/>
                <a:gd name="T25" fmla="*/ 96 h 150"/>
                <a:gd name="T26" fmla="*/ 248 w 249"/>
                <a:gd name="T27" fmla="*/ 147 h 150"/>
                <a:gd name="T28" fmla="*/ 249 w 249"/>
                <a:gd name="T29" fmla="*/ 150 h 150"/>
                <a:gd name="T30" fmla="*/ 246 w 249"/>
                <a:gd name="T31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9" h="150">
                  <a:moveTo>
                    <a:pt x="246" y="149"/>
                  </a:moveTo>
                  <a:cubicBezTo>
                    <a:pt x="245" y="149"/>
                    <a:pt x="244" y="148"/>
                    <a:pt x="242" y="148"/>
                  </a:cubicBezTo>
                  <a:cubicBezTo>
                    <a:pt x="155" y="134"/>
                    <a:pt x="74" y="87"/>
                    <a:pt x="13" y="16"/>
                  </a:cubicBezTo>
                  <a:cubicBezTo>
                    <a:pt x="9" y="12"/>
                    <a:pt x="5" y="8"/>
                    <a:pt x="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27" y="0"/>
                    <a:pt x="46" y="2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107" y="49"/>
                    <a:pt x="159" y="80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28" y="112"/>
                    <a:pt x="239" y="129"/>
                    <a:pt x="248" y="147"/>
                  </a:cubicBezTo>
                  <a:cubicBezTo>
                    <a:pt x="249" y="150"/>
                    <a:pt x="249" y="150"/>
                    <a:pt x="249" y="150"/>
                  </a:cubicBezTo>
                  <a:lnTo>
                    <a:pt x="246" y="149"/>
                  </a:ln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7173913" y="7073900"/>
              <a:ext cx="1577975" cy="1855788"/>
            </a:xfrm>
            <a:custGeom>
              <a:avLst/>
              <a:gdLst>
                <a:gd name="T0" fmla="*/ 17 w 420"/>
                <a:gd name="T1" fmla="*/ 488 h 492"/>
                <a:gd name="T2" fmla="*/ 15 w 420"/>
                <a:gd name="T3" fmla="*/ 486 h 492"/>
                <a:gd name="T4" fmla="*/ 11 w 420"/>
                <a:gd name="T5" fmla="*/ 446 h 492"/>
                <a:gd name="T6" fmla="*/ 13 w 420"/>
                <a:gd name="T7" fmla="*/ 443 h 492"/>
                <a:gd name="T8" fmla="*/ 30 w 420"/>
                <a:gd name="T9" fmla="*/ 38 h 492"/>
                <a:gd name="T10" fmla="*/ 54 w 420"/>
                <a:gd name="T11" fmla="*/ 0 h 492"/>
                <a:gd name="T12" fmla="*/ 67 w 420"/>
                <a:gd name="T13" fmla="*/ 4 h 492"/>
                <a:gd name="T14" fmla="*/ 69 w 420"/>
                <a:gd name="T15" fmla="*/ 6 h 492"/>
                <a:gd name="T16" fmla="*/ 75 w 420"/>
                <a:gd name="T17" fmla="*/ 11 h 492"/>
                <a:gd name="T18" fmla="*/ 398 w 420"/>
                <a:gd name="T19" fmla="*/ 205 h 492"/>
                <a:gd name="T20" fmla="*/ 401 w 420"/>
                <a:gd name="T21" fmla="*/ 206 h 492"/>
                <a:gd name="T22" fmla="*/ 420 w 420"/>
                <a:gd name="T23" fmla="*/ 233 h 492"/>
                <a:gd name="T24" fmla="*/ 419 w 420"/>
                <a:gd name="T25" fmla="*/ 236 h 492"/>
                <a:gd name="T26" fmla="*/ 419 w 420"/>
                <a:gd name="T27" fmla="*/ 238 h 492"/>
                <a:gd name="T28" fmla="*/ 417 w 420"/>
                <a:gd name="T29" fmla="*/ 242 h 492"/>
                <a:gd name="T30" fmla="*/ 416 w 420"/>
                <a:gd name="T31" fmla="*/ 244 h 492"/>
                <a:gd name="T32" fmla="*/ 415 w 420"/>
                <a:gd name="T33" fmla="*/ 246 h 492"/>
                <a:gd name="T34" fmla="*/ 413 w 420"/>
                <a:gd name="T35" fmla="*/ 248 h 492"/>
                <a:gd name="T36" fmla="*/ 410 w 420"/>
                <a:gd name="T37" fmla="*/ 251 h 492"/>
                <a:gd name="T38" fmla="*/ 409 w 420"/>
                <a:gd name="T39" fmla="*/ 252 h 492"/>
                <a:gd name="T40" fmla="*/ 407 w 420"/>
                <a:gd name="T41" fmla="*/ 254 h 492"/>
                <a:gd name="T42" fmla="*/ 404 w 420"/>
                <a:gd name="T43" fmla="*/ 255 h 492"/>
                <a:gd name="T44" fmla="*/ 401 w 420"/>
                <a:gd name="T45" fmla="*/ 256 h 492"/>
                <a:gd name="T46" fmla="*/ 397 w 420"/>
                <a:gd name="T47" fmla="*/ 257 h 492"/>
                <a:gd name="T48" fmla="*/ 58 w 420"/>
                <a:gd name="T49" fmla="*/ 471 h 492"/>
                <a:gd name="T50" fmla="*/ 56 w 420"/>
                <a:gd name="T51" fmla="*/ 475 h 492"/>
                <a:gd name="T52" fmla="*/ 31 w 420"/>
                <a:gd name="T53" fmla="*/ 492 h 492"/>
                <a:gd name="T54" fmla="*/ 121 w 420"/>
                <a:gd name="T55" fmla="*/ 178 h 492"/>
                <a:gd name="T56" fmla="*/ 113 w 420"/>
                <a:gd name="T57" fmla="*/ 333 h 492"/>
                <a:gd name="T58" fmla="*/ 260 w 420"/>
                <a:gd name="T59" fmla="*/ 243 h 492"/>
                <a:gd name="T60" fmla="*/ 260 w 420"/>
                <a:gd name="T61" fmla="*/ 219 h 492"/>
                <a:gd name="T62" fmla="*/ 115 w 420"/>
                <a:gd name="T63" fmla="*/ 12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0" h="492">
                  <a:moveTo>
                    <a:pt x="31" y="492"/>
                  </a:moveTo>
                  <a:cubicBezTo>
                    <a:pt x="26" y="492"/>
                    <a:pt x="21" y="490"/>
                    <a:pt x="17" y="488"/>
                  </a:cubicBezTo>
                  <a:cubicBezTo>
                    <a:pt x="16" y="487"/>
                    <a:pt x="16" y="487"/>
                    <a:pt x="16" y="487"/>
                  </a:cubicBezTo>
                  <a:cubicBezTo>
                    <a:pt x="15" y="487"/>
                    <a:pt x="15" y="486"/>
                    <a:pt x="15" y="486"/>
                  </a:cubicBezTo>
                  <a:cubicBezTo>
                    <a:pt x="3" y="478"/>
                    <a:pt x="0" y="462"/>
                    <a:pt x="8" y="451"/>
                  </a:cubicBezTo>
                  <a:cubicBezTo>
                    <a:pt x="9" y="449"/>
                    <a:pt x="10" y="447"/>
                    <a:pt x="11" y="446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3" y="443"/>
                    <a:pt x="13" y="443"/>
                    <a:pt x="13" y="443"/>
                  </a:cubicBezTo>
                  <a:cubicBezTo>
                    <a:pt x="61" y="358"/>
                    <a:pt x="77" y="280"/>
                    <a:pt x="68" y="183"/>
                  </a:cubicBezTo>
                  <a:cubicBezTo>
                    <a:pt x="64" y="133"/>
                    <a:pt x="51" y="84"/>
                    <a:pt x="30" y="38"/>
                  </a:cubicBezTo>
                  <a:cubicBezTo>
                    <a:pt x="24" y="25"/>
                    <a:pt x="30" y="9"/>
                    <a:pt x="43" y="3"/>
                  </a:cubicBezTo>
                  <a:cubicBezTo>
                    <a:pt x="46" y="1"/>
                    <a:pt x="50" y="0"/>
                    <a:pt x="54" y="0"/>
                  </a:cubicBezTo>
                  <a:cubicBezTo>
                    <a:pt x="58" y="0"/>
                    <a:pt x="63" y="2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4"/>
                    <a:pt x="68" y="5"/>
                    <a:pt x="68" y="5"/>
                  </a:cubicBezTo>
                  <a:cubicBezTo>
                    <a:pt x="69" y="5"/>
                    <a:pt x="69" y="5"/>
                    <a:pt x="6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2" y="8"/>
                    <a:pt x="73" y="9"/>
                    <a:pt x="75" y="11"/>
                  </a:cubicBezTo>
                  <a:cubicBezTo>
                    <a:pt x="80" y="17"/>
                    <a:pt x="84" y="23"/>
                    <a:pt x="89" y="28"/>
                  </a:cubicBezTo>
                  <a:cubicBezTo>
                    <a:pt x="171" y="123"/>
                    <a:pt x="280" y="186"/>
                    <a:pt x="398" y="205"/>
                  </a:cubicBezTo>
                  <a:cubicBezTo>
                    <a:pt x="399" y="205"/>
                    <a:pt x="399" y="205"/>
                    <a:pt x="399" y="205"/>
                  </a:cubicBezTo>
                  <a:cubicBezTo>
                    <a:pt x="400" y="205"/>
                    <a:pt x="400" y="205"/>
                    <a:pt x="401" y="206"/>
                  </a:cubicBezTo>
                  <a:cubicBezTo>
                    <a:pt x="412" y="209"/>
                    <a:pt x="420" y="219"/>
                    <a:pt x="420" y="231"/>
                  </a:cubicBezTo>
                  <a:cubicBezTo>
                    <a:pt x="420" y="232"/>
                    <a:pt x="420" y="232"/>
                    <a:pt x="420" y="233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19" y="236"/>
                    <a:pt x="419" y="236"/>
                    <a:pt x="419" y="236"/>
                  </a:cubicBezTo>
                  <a:cubicBezTo>
                    <a:pt x="419" y="237"/>
                    <a:pt x="419" y="237"/>
                    <a:pt x="419" y="238"/>
                  </a:cubicBezTo>
                  <a:cubicBezTo>
                    <a:pt x="419" y="238"/>
                    <a:pt x="419" y="238"/>
                    <a:pt x="419" y="238"/>
                  </a:cubicBezTo>
                  <a:cubicBezTo>
                    <a:pt x="418" y="239"/>
                    <a:pt x="418" y="239"/>
                    <a:pt x="418" y="240"/>
                  </a:cubicBezTo>
                  <a:cubicBezTo>
                    <a:pt x="418" y="241"/>
                    <a:pt x="417" y="242"/>
                    <a:pt x="417" y="242"/>
                  </a:cubicBezTo>
                  <a:cubicBezTo>
                    <a:pt x="417" y="243"/>
                    <a:pt x="417" y="243"/>
                    <a:pt x="417" y="243"/>
                  </a:cubicBezTo>
                  <a:cubicBezTo>
                    <a:pt x="417" y="243"/>
                    <a:pt x="416" y="244"/>
                    <a:pt x="416" y="244"/>
                  </a:cubicBezTo>
                  <a:cubicBezTo>
                    <a:pt x="416" y="245"/>
                    <a:pt x="416" y="245"/>
                    <a:pt x="416" y="245"/>
                  </a:cubicBezTo>
                  <a:cubicBezTo>
                    <a:pt x="415" y="245"/>
                    <a:pt x="415" y="246"/>
                    <a:pt x="415" y="246"/>
                  </a:cubicBezTo>
                  <a:cubicBezTo>
                    <a:pt x="414" y="247"/>
                    <a:pt x="414" y="247"/>
                    <a:pt x="414" y="247"/>
                  </a:cubicBezTo>
                  <a:cubicBezTo>
                    <a:pt x="414" y="247"/>
                    <a:pt x="414" y="247"/>
                    <a:pt x="413" y="248"/>
                  </a:cubicBezTo>
                  <a:cubicBezTo>
                    <a:pt x="413" y="248"/>
                    <a:pt x="412" y="249"/>
                    <a:pt x="412" y="249"/>
                  </a:cubicBezTo>
                  <a:cubicBezTo>
                    <a:pt x="412" y="250"/>
                    <a:pt x="411" y="251"/>
                    <a:pt x="410" y="251"/>
                  </a:cubicBezTo>
                  <a:cubicBezTo>
                    <a:pt x="410" y="251"/>
                    <a:pt x="409" y="252"/>
                    <a:pt x="409" y="252"/>
                  </a:cubicBezTo>
                  <a:cubicBezTo>
                    <a:pt x="409" y="252"/>
                    <a:pt x="409" y="252"/>
                    <a:pt x="409" y="252"/>
                  </a:cubicBezTo>
                  <a:cubicBezTo>
                    <a:pt x="408" y="253"/>
                    <a:pt x="407" y="253"/>
                    <a:pt x="407" y="253"/>
                  </a:cubicBezTo>
                  <a:cubicBezTo>
                    <a:pt x="407" y="254"/>
                    <a:pt x="407" y="254"/>
                    <a:pt x="407" y="254"/>
                  </a:cubicBezTo>
                  <a:cubicBezTo>
                    <a:pt x="406" y="254"/>
                    <a:pt x="405" y="254"/>
                    <a:pt x="405" y="254"/>
                  </a:cubicBezTo>
                  <a:cubicBezTo>
                    <a:pt x="404" y="255"/>
                    <a:pt x="404" y="255"/>
                    <a:pt x="404" y="255"/>
                  </a:cubicBezTo>
                  <a:cubicBezTo>
                    <a:pt x="404" y="255"/>
                    <a:pt x="403" y="255"/>
                    <a:pt x="403" y="255"/>
                  </a:cubicBezTo>
                  <a:cubicBezTo>
                    <a:pt x="402" y="256"/>
                    <a:pt x="401" y="256"/>
                    <a:pt x="401" y="256"/>
                  </a:cubicBezTo>
                  <a:cubicBezTo>
                    <a:pt x="400" y="256"/>
                    <a:pt x="399" y="256"/>
                    <a:pt x="398" y="257"/>
                  </a:cubicBezTo>
                  <a:cubicBezTo>
                    <a:pt x="397" y="257"/>
                    <a:pt x="397" y="257"/>
                    <a:pt x="397" y="257"/>
                  </a:cubicBezTo>
                  <a:cubicBezTo>
                    <a:pt x="305" y="273"/>
                    <a:pt x="219" y="313"/>
                    <a:pt x="147" y="375"/>
                  </a:cubicBezTo>
                  <a:cubicBezTo>
                    <a:pt x="111" y="406"/>
                    <a:pt x="83" y="433"/>
                    <a:pt x="58" y="471"/>
                  </a:cubicBezTo>
                  <a:cubicBezTo>
                    <a:pt x="57" y="472"/>
                    <a:pt x="57" y="472"/>
                    <a:pt x="57" y="472"/>
                  </a:cubicBezTo>
                  <a:cubicBezTo>
                    <a:pt x="56" y="475"/>
                    <a:pt x="56" y="475"/>
                    <a:pt x="56" y="475"/>
                  </a:cubicBezTo>
                  <a:cubicBezTo>
                    <a:pt x="55" y="476"/>
                    <a:pt x="54" y="477"/>
                    <a:pt x="53" y="479"/>
                  </a:cubicBezTo>
                  <a:cubicBezTo>
                    <a:pt x="49" y="487"/>
                    <a:pt x="40" y="492"/>
                    <a:pt x="31" y="492"/>
                  </a:cubicBezTo>
                  <a:close/>
                  <a:moveTo>
                    <a:pt x="119" y="160"/>
                  </a:moveTo>
                  <a:cubicBezTo>
                    <a:pt x="120" y="167"/>
                    <a:pt x="120" y="173"/>
                    <a:pt x="121" y="178"/>
                  </a:cubicBezTo>
                  <a:cubicBezTo>
                    <a:pt x="125" y="222"/>
                    <a:pt x="124" y="262"/>
                    <a:pt x="118" y="301"/>
                  </a:cubicBezTo>
                  <a:cubicBezTo>
                    <a:pt x="113" y="333"/>
                    <a:pt x="113" y="333"/>
                    <a:pt x="113" y="333"/>
                  </a:cubicBezTo>
                  <a:cubicBezTo>
                    <a:pt x="139" y="314"/>
                    <a:pt x="139" y="314"/>
                    <a:pt x="139" y="314"/>
                  </a:cubicBezTo>
                  <a:cubicBezTo>
                    <a:pt x="176" y="285"/>
                    <a:pt x="217" y="261"/>
                    <a:pt x="260" y="243"/>
                  </a:cubicBezTo>
                  <a:cubicBezTo>
                    <a:pt x="288" y="231"/>
                    <a:pt x="288" y="231"/>
                    <a:pt x="288" y="231"/>
                  </a:cubicBezTo>
                  <a:cubicBezTo>
                    <a:pt x="260" y="219"/>
                    <a:pt x="260" y="219"/>
                    <a:pt x="260" y="219"/>
                  </a:cubicBezTo>
                  <a:cubicBezTo>
                    <a:pt x="217" y="201"/>
                    <a:pt x="177" y="177"/>
                    <a:pt x="140" y="148"/>
                  </a:cubicBezTo>
                  <a:cubicBezTo>
                    <a:pt x="115" y="129"/>
                    <a:pt x="115" y="129"/>
                    <a:pt x="115" y="129"/>
                  </a:cubicBezTo>
                  <a:lnTo>
                    <a:pt x="119" y="160"/>
                  </a:ln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71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5" r:id="rId2"/>
    <p:sldLayoutId id="2147483708" r:id="rId3"/>
    <p:sldLayoutId id="2147483709" r:id="rId4"/>
    <p:sldLayoutId id="2147483710" r:id="rId5"/>
    <p:sldLayoutId id="2147483714" r:id="rId6"/>
    <p:sldLayoutId id="2147483724" r:id="rId7"/>
    <p:sldLayoutId id="2147483725" r:id="rId8"/>
    <p:sldLayoutId id="214748372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48373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5486" indent="-255486" algn="l" defTabSz="548373" rtl="0" eaLnBrk="1" latinLnBrk="0" hangingPunct="1">
        <a:spcBef>
          <a:spcPts val="0"/>
        </a:spcBef>
        <a:spcAft>
          <a:spcPts val="336"/>
        </a:spcAft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66456" indent="-218226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77424" indent="-180968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852267" indent="-207582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363235" indent="-170323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051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22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98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70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3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46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17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91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64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35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08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82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1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13" r:id="rId2"/>
    <p:sldLayoutId id="214748369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48373" rtl="0" eaLnBrk="1" latinLnBrk="0" hangingPunct="1">
        <a:spcBef>
          <a:spcPct val="0"/>
        </a:spcBef>
        <a:buNone/>
        <a:defRPr sz="27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411282" indent="-411282" algn="l" defTabSz="548373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106" indent="-342734" algn="l" defTabSz="548373" rtl="0" eaLnBrk="1" latinLnBrk="0" hangingPunct="1">
        <a:spcBef>
          <a:spcPct val="20000"/>
        </a:spcBef>
        <a:buFont typeface="Arial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0934" indent="-274187" algn="l" defTabSz="54837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306" indent="-274187" algn="l" defTabSz="548373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7678" indent="-274187" algn="l" defTabSz="548373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051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22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98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70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3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46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17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91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64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35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08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82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ivek\Clients\NEW\Asurion Corporate PPT\Widescreen\Support\Widescreen Slide Header_Dark Blue.jpg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6830069" y="7751418"/>
            <a:ext cx="961350" cy="403670"/>
          </a:xfrm>
          <a:prstGeom prst="rect">
            <a:avLst/>
          </a:prstGeom>
        </p:spPr>
        <p:txBody>
          <a:bodyPr vert="horz" lIns="102194" tIns="51099" rIns="102194" bIns="51099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0928459-CD84-904A-B3F0-7B656C303D97}" type="slidenum">
              <a:rPr lang="en-US" sz="1600" smtClean="0">
                <a:solidFill>
                  <a:srgbClr val="000000">
                    <a:tint val="75000"/>
                  </a:srgbClr>
                </a:solidFill>
              </a:rPr>
              <a:pPr algn="ctr"/>
              <a:t>‹#›</a:t>
            </a:fld>
            <a:endParaRPr lang="en-US" sz="16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603174" y="7759635"/>
            <a:ext cx="2539851" cy="403670"/>
          </a:xfrm>
          <a:prstGeom prst="rect">
            <a:avLst/>
          </a:prstGeom>
        </p:spPr>
        <p:txBody>
          <a:bodyPr vert="horz" lIns="0" tIns="51099" rIns="102194" bIns="5109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>
                    <a:lumMod val="65000"/>
                  </a:srgbClr>
                </a:solidFill>
              </a:rPr>
              <a:t>Asurion Internal Use Only</a:t>
            </a:r>
            <a:endParaRPr lang="en-US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1261872"/>
          </a:xfrm>
          <a:prstGeom prst="rect">
            <a:avLst/>
          </a:prstGeom>
        </p:spPr>
        <p:txBody>
          <a:bodyPr vert="horz" lIns="0" tIns="51099" rIns="0" bIns="5109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603171" y="1828802"/>
            <a:ext cx="13430707" cy="57515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2468850" y="7691246"/>
            <a:ext cx="1942528" cy="436622"/>
            <a:chOff x="446088" y="7073900"/>
            <a:chExt cx="8305800" cy="1866901"/>
          </a:xfrm>
        </p:grpSpPr>
        <p:sp>
          <p:nvSpPr>
            <p:cNvPr id="28" name="Freeform 20"/>
            <p:cNvSpPr>
              <a:spLocks/>
            </p:cNvSpPr>
            <p:nvPr userDrawn="1"/>
          </p:nvSpPr>
          <p:spPr bwMode="auto">
            <a:xfrm>
              <a:off x="2435226" y="7556500"/>
              <a:ext cx="838200" cy="946150"/>
            </a:xfrm>
            <a:custGeom>
              <a:avLst/>
              <a:gdLst>
                <a:gd name="T0" fmla="*/ 164 w 223"/>
                <a:gd name="T1" fmla="*/ 0 h 251"/>
                <a:gd name="T2" fmla="*/ 164 w 223"/>
                <a:gd name="T3" fmla="*/ 104 h 251"/>
                <a:gd name="T4" fmla="*/ 154 w 223"/>
                <a:gd name="T5" fmla="*/ 170 h 251"/>
                <a:gd name="T6" fmla="*/ 107 w 223"/>
                <a:gd name="T7" fmla="*/ 196 h 251"/>
                <a:gd name="T8" fmla="*/ 61 w 223"/>
                <a:gd name="T9" fmla="*/ 165 h 251"/>
                <a:gd name="T10" fmla="*/ 59 w 223"/>
                <a:gd name="T11" fmla="*/ 140 h 251"/>
                <a:gd name="T12" fmla="*/ 59 w 223"/>
                <a:gd name="T13" fmla="*/ 33 h 251"/>
                <a:gd name="T14" fmla="*/ 28 w 223"/>
                <a:gd name="T15" fmla="*/ 0 h 251"/>
                <a:gd name="T16" fmla="*/ 0 w 223"/>
                <a:gd name="T17" fmla="*/ 0 h 251"/>
                <a:gd name="T18" fmla="*/ 0 w 223"/>
                <a:gd name="T19" fmla="*/ 141 h 251"/>
                <a:gd name="T20" fmla="*/ 17 w 223"/>
                <a:gd name="T21" fmla="*/ 222 h 251"/>
                <a:gd name="T22" fmla="*/ 85 w 223"/>
                <a:gd name="T23" fmla="*/ 251 h 251"/>
                <a:gd name="T24" fmla="*/ 164 w 223"/>
                <a:gd name="T25" fmla="*/ 220 h 251"/>
                <a:gd name="T26" fmla="*/ 164 w 223"/>
                <a:gd name="T27" fmla="*/ 220 h 251"/>
                <a:gd name="T28" fmla="*/ 164 w 223"/>
                <a:gd name="T29" fmla="*/ 220 h 251"/>
                <a:gd name="T30" fmla="*/ 188 w 223"/>
                <a:gd name="T31" fmla="*/ 245 h 251"/>
                <a:gd name="T32" fmla="*/ 223 w 223"/>
                <a:gd name="T33" fmla="*/ 245 h 251"/>
                <a:gd name="T34" fmla="*/ 223 w 223"/>
                <a:gd name="T35" fmla="*/ 0 h 251"/>
                <a:gd name="T36" fmla="*/ 164 w 223"/>
                <a:gd name="T3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251">
                  <a:moveTo>
                    <a:pt x="164" y="0"/>
                  </a:moveTo>
                  <a:cubicBezTo>
                    <a:pt x="164" y="104"/>
                    <a:pt x="164" y="104"/>
                    <a:pt x="164" y="104"/>
                  </a:cubicBezTo>
                  <a:cubicBezTo>
                    <a:pt x="164" y="138"/>
                    <a:pt x="163" y="154"/>
                    <a:pt x="154" y="170"/>
                  </a:cubicBezTo>
                  <a:cubicBezTo>
                    <a:pt x="146" y="183"/>
                    <a:pt x="131" y="196"/>
                    <a:pt x="107" y="196"/>
                  </a:cubicBezTo>
                  <a:cubicBezTo>
                    <a:pt x="85" y="196"/>
                    <a:pt x="67" y="186"/>
                    <a:pt x="61" y="165"/>
                  </a:cubicBezTo>
                  <a:cubicBezTo>
                    <a:pt x="59" y="159"/>
                    <a:pt x="59" y="150"/>
                    <a:pt x="59" y="14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16"/>
                    <a:pt x="45" y="2"/>
                    <a:pt x="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8"/>
                    <a:pt x="0" y="201"/>
                    <a:pt x="17" y="222"/>
                  </a:cubicBezTo>
                  <a:cubicBezTo>
                    <a:pt x="25" y="233"/>
                    <a:pt x="44" y="251"/>
                    <a:pt x="85" y="251"/>
                  </a:cubicBezTo>
                  <a:cubicBezTo>
                    <a:pt x="130" y="251"/>
                    <a:pt x="154" y="230"/>
                    <a:pt x="164" y="220"/>
                  </a:cubicBezTo>
                  <a:cubicBezTo>
                    <a:pt x="164" y="220"/>
                    <a:pt x="164" y="220"/>
                    <a:pt x="164" y="220"/>
                  </a:cubicBezTo>
                  <a:cubicBezTo>
                    <a:pt x="164" y="220"/>
                    <a:pt x="164" y="220"/>
                    <a:pt x="164" y="220"/>
                  </a:cubicBezTo>
                  <a:cubicBezTo>
                    <a:pt x="164" y="233"/>
                    <a:pt x="175" y="244"/>
                    <a:pt x="188" y="245"/>
                  </a:cubicBezTo>
                  <a:cubicBezTo>
                    <a:pt x="223" y="245"/>
                    <a:pt x="223" y="245"/>
                    <a:pt x="223" y="245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21"/>
            <p:cNvSpPr>
              <a:spLocks noChangeArrowheads="1"/>
            </p:cNvSpPr>
            <p:nvPr userDrawn="1"/>
          </p:nvSpPr>
          <p:spPr bwMode="auto">
            <a:xfrm>
              <a:off x="4178301" y="7153275"/>
              <a:ext cx="258763" cy="258763"/>
            </a:xfrm>
            <a:prstGeom prst="ellipse">
              <a:avLst/>
            </a:pr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22"/>
            <p:cNvSpPr>
              <a:spLocks noEditPoints="1"/>
            </p:cNvSpPr>
            <p:nvPr userDrawn="1"/>
          </p:nvSpPr>
          <p:spPr bwMode="auto">
            <a:xfrm>
              <a:off x="446088" y="7526338"/>
              <a:ext cx="869950" cy="976313"/>
            </a:xfrm>
            <a:custGeom>
              <a:avLst/>
              <a:gdLst>
                <a:gd name="T0" fmla="*/ 161 w 232"/>
                <a:gd name="T1" fmla="*/ 234 h 259"/>
                <a:gd name="T2" fmla="*/ 161 w 232"/>
                <a:gd name="T3" fmla="*/ 234 h 259"/>
                <a:gd name="T4" fmla="*/ 161 w 232"/>
                <a:gd name="T5" fmla="*/ 234 h 259"/>
                <a:gd name="T6" fmla="*/ 161 w 232"/>
                <a:gd name="T7" fmla="*/ 236 h 259"/>
                <a:gd name="T8" fmla="*/ 178 w 232"/>
                <a:gd name="T9" fmla="*/ 253 h 259"/>
                <a:gd name="T10" fmla="*/ 232 w 232"/>
                <a:gd name="T11" fmla="*/ 253 h 259"/>
                <a:gd name="T12" fmla="*/ 221 w 232"/>
                <a:gd name="T13" fmla="*/ 213 h 259"/>
                <a:gd name="T14" fmla="*/ 221 w 232"/>
                <a:gd name="T15" fmla="*/ 83 h 259"/>
                <a:gd name="T16" fmla="*/ 192 w 232"/>
                <a:gd name="T17" fmla="*/ 16 h 259"/>
                <a:gd name="T18" fmla="*/ 119 w 232"/>
                <a:gd name="T19" fmla="*/ 0 h 259"/>
                <a:gd name="T20" fmla="*/ 21 w 232"/>
                <a:gd name="T21" fmla="*/ 43 h 259"/>
                <a:gd name="T22" fmla="*/ 13 w 232"/>
                <a:gd name="T23" fmla="*/ 64 h 259"/>
                <a:gd name="T24" fmla="*/ 72 w 232"/>
                <a:gd name="T25" fmla="*/ 76 h 259"/>
                <a:gd name="T26" fmla="*/ 77 w 232"/>
                <a:gd name="T27" fmla="*/ 62 h 259"/>
                <a:gd name="T28" fmla="*/ 121 w 232"/>
                <a:gd name="T29" fmla="*/ 46 h 259"/>
                <a:gd name="T30" fmla="*/ 160 w 232"/>
                <a:gd name="T31" fmla="*/ 66 h 259"/>
                <a:gd name="T32" fmla="*/ 147 w 232"/>
                <a:gd name="T33" fmla="*/ 88 h 259"/>
                <a:gd name="T34" fmla="*/ 87 w 232"/>
                <a:gd name="T35" fmla="*/ 101 h 259"/>
                <a:gd name="T36" fmla="*/ 8 w 232"/>
                <a:gd name="T37" fmla="*/ 149 h 259"/>
                <a:gd name="T38" fmla="*/ 0 w 232"/>
                <a:gd name="T39" fmla="*/ 182 h 259"/>
                <a:gd name="T40" fmla="*/ 89 w 232"/>
                <a:gd name="T41" fmla="*/ 259 h 259"/>
                <a:gd name="T42" fmla="*/ 161 w 232"/>
                <a:gd name="T43" fmla="*/ 234 h 259"/>
                <a:gd name="T44" fmla="*/ 102 w 232"/>
                <a:gd name="T45" fmla="*/ 208 h 259"/>
                <a:gd name="T46" fmla="*/ 62 w 232"/>
                <a:gd name="T47" fmla="*/ 179 h 259"/>
                <a:gd name="T48" fmla="*/ 111 w 232"/>
                <a:gd name="T49" fmla="*/ 145 h 259"/>
                <a:gd name="T50" fmla="*/ 163 w 232"/>
                <a:gd name="T51" fmla="*/ 131 h 259"/>
                <a:gd name="T52" fmla="*/ 163 w 232"/>
                <a:gd name="T53" fmla="*/ 158 h 259"/>
                <a:gd name="T54" fmla="*/ 159 w 232"/>
                <a:gd name="T55" fmla="*/ 180 h 259"/>
                <a:gd name="T56" fmla="*/ 102 w 232"/>
                <a:gd name="T57" fmla="*/ 20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59">
                  <a:moveTo>
                    <a:pt x="161" y="234"/>
                  </a:moveTo>
                  <a:cubicBezTo>
                    <a:pt x="161" y="234"/>
                    <a:pt x="161" y="234"/>
                    <a:pt x="161" y="234"/>
                  </a:cubicBezTo>
                  <a:cubicBezTo>
                    <a:pt x="161" y="234"/>
                    <a:pt x="161" y="234"/>
                    <a:pt x="161" y="234"/>
                  </a:cubicBezTo>
                  <a:cubicBezTo>
                    <a:pt x="161" y="234"/>
                    <a:pt x="161" y="235"/>
                    <a:pt x="161" y="236"/>
                  </a:cubicBezTo>
                  <a:cubicBezTo>
                    <a:pt x="162" y="245"/>
                    <a:pt x="169" y="252"/>
                    <a:pt x="178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21" y="238"/>
                    <a:pt x="221" y="232"/>
                    <a:pt x="221" y="213"/>
                  </a:cubicBezTo>
                  <a:cubicBezTo>
                    <a:pt x="221" y="83"/>
                    <a:pt x="221" y="83"/>
                    <a:pt x="221" y="83"/>
                  </a:cubicBezTo>
                  <a:cubicBezTo>
                    <a:pt x="221" y="57"/>
                    <a:pt x="221" y="34"/>
                    <a:pt x="192" y="16"/>
                  </a:cubicBezTo>
                  <a:cubicBezTo>
                    <a:pt x="171" y="3"/>
                    <a:pt x="142" y="0"/>
                    <a:pt x="119" y="0"/>
                  </a:cubicBezTo>
                  <a:cubicBezTo>
                    <a:pt x="103" y="0"/>
                    <a:pt x="45" y="0"/>
                    <a:pt x="21" y="43"/>
                  </a:cubicBezTo>
                  <a:cubicBezTo>
                    <a:pt x="17" y="51"/>
                    <a:pt x="14" y="58"/>
                    <a:pt x="13" y="64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2"/>
                    <a:pt x="73" y="67"/>
                    <a:pt x="77" y="62"/>
                  </a:cubicBezTo>
                  <a:cubicBezTo>
                    <a:pt x="83" y="54"/>
                    <a:pt x="96" y="46"/>
                    <a:pt x="121" y="46"/>
                  </a:cubicBezTo>
                  <a:cubicBezTo>
                    <a:pt x="146" y="46"/>
                    <a:pt x="156" y="56"/>
                    <a:pt x="160" y="66"/>
                  </a:cubicBezTo>
                  <a:cubicBezTo>
                    <a:pt x="164" y="80"/>
                    <a:pt x="158" y="84"/>
                    <a:pt x="147" y="88"/>
                  </a:cubicBezTo>
                  <a:cubicBezTo>
                    <a:pt x="135" y="91"/>
                    <a:pt x="122" y="94"/>
                    <a:pt x="87" y="101"/>
                  </a:cubicBezTo>
                  <a:cubicBezTo>
                    <a:pt x="63" y="106"/>
                    <a:pt x="25" y="114"/>
                    <a:pt x="8" y="149"/>
                  </a:cubicBezTo>
                  <a:cubicBezTo>
                    <a:pt x="3" y="159"/>
                    <a:pt x="0" y="170"/>
                    <a:pt x="0" y="182"/>
                  </a:cubicBezTo>
                  <a:cubicBezTo>
                    <a:pt x="0" y="224"/>
                    <a:pt x="33" y="259"/>
                    <a:pt x="89" y="259"/>
                  </a:cubicBezTo>
                  <a:cubicBezTo>
                    <a:pt x="122" y="259"/>
                    <a:pt x="148" y="244"/>
                    <a:pt x="161" y="234"/>
                  </a:cubicBezTo>
                  <a:close/>
                  <a:moveTo>
                    <a:pt x="102" y="208"/>
                  </a:moveTo>
                  <a:cubicBezTo>
                    <a:pt x="78" y="208"/>
                    <a:pt x="62" y="198"/>
                    <a:pt x="62" y="179"/>
                  </a:cubicBezTo>
                  <a:cubicBezTo>
                    <a:pt x="62" y="153"/>
                    <a:pt x="90" y="148"/>
                    <a:pt x="111" y="145"/>
                  </a:cubicBezTo>
                  <a:cubicBezTo>
                    <a:pt x="138" y="141"/>
                    <a:pt x="151" y="137"/>
                    <a:pt x="163" y="131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3" y="165"/>
                    <a:pt x="163" y="172"/>
                    <a:pt x="159" y="180"/>
                  </a:cubicBezTo>
                  <a:cubicBezTo>
                    <a:pt x="153" y="194"/>
                    <a:pt x="132" y="208"/>
                    <a:pt x="102" y="208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auto">
            <a:xfrm>
              <a:off x="4602163" y="7526338"/>
              <a:ext cx="946150" cy="979488"/>
            </a:xfrm>
            <a:custGeom>
              <a:avLst/>
              <a:gdLst>
                <a:gd name="T0" fmla="*/ 125 w 252"/>
                <a:gd name="T1" fmla="*/ 0 h 260"/>
                <a:gd name="T2" fmla="*/ 0 w 252"/>
                <a:gd name="T3" fmla="*/ 129 h 260"/>
                <a:gd name="T4" fmla="*/ 127 w 252"/>
                <a:gd name="T5" fmla="*/ 260 h 260"/>
                <a:gd name="T6" fmla="*/ 252 w 252"/>
                <a:gd name="T7" fmla="*/ 129 h 260"/>
                <a:gd name="T8" fmla="*/ 125 w 252"/>
                <a:gd name="T9" fmla="*/ 0 h 260"/>
                <a:gd name="T10" fmla="*/ 127 w 252"/>
                <a:gd name="T11" fmla="*/ 206 h 260"/>
                <a:gd name="T12" fmla="*/ 61 w 252"/>
                <a:gd name="T13" fmla="*/ 128 h 260"/>
                <a:gd name="T14" fmla="*/ 124 w 252"/>
                <a:gd name="T15" fmla="*/ 53 h 260"/>
                <a:gd name="T16" fmla="*/ 190 w 252"/>
                <a:gd name="T17" fmla="*/ 128 h 260"/>
                <a:gd name="T18" fmla="*/ 127 w 252"/>
                <a:gd name="T19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60">
                  <a:moveTo>
                    <a:pt x="125" y="0"/>
                  </a:moveTo>
                  <a:cubicBezTo>
                    <a:pt x="52" y="0"/>
                    <a:pt x="0" y="54"/>
                    <a:pt x="0" y="129"/>
                  </a:cubicBezTo>
                  <a:cubicBezTo>
                    <a:pt x="0" y="204"/>
                    <a:pt x="51" y="260"/>
                    <a:pt x="127" y="260"/>
                  </a:cubicBezTo>
                  <a:cubicBezTo>
                    <a:pt x="201" y="260"/>
                    <a:pt x="252" y="206"/>
                    <a:pt x="252" y="129"/>
                  </a:cubicBezTo>
                  <a:cubicBezTo>
                    <a:pt x="251" y="48"/>
                    <a:pt x="193" y="0"/>
                    <a:pt x="125" y="0"/>
                  </a:cubicBezTo>
                  <a:moveTo>
                    <a:pt x="127" y="206"/>
                  </a:moveTo>
                  <a:cubicBezTo>
                    <a:pt x="92" y="206"/>
                    <a:pt x="61" y="178"/>
                    <a:pt x="61" y="128"/>
                  </a:cubicBezTo>
                  <a:cubicBezTo>
                    <a:pt x="61" y="83"/>
                    <a:pt x="88" y="53"/>
                    <a:pt x="124" y="53"/>
                  </a:cubicBezTo>
                  <a:cubicBezTo>
                    <a:pt x="166" y="53"/>
                    <a:pt x="189" y="88"/>
                    <a:pt x="190" y="128"/>
                  </a:cubicBezTo>
                  <a:cubicBezTo>
                    <a:pt x="192" y="169"/>
                    <a:pt x="170" y="206"/>
                    <a:pt x="127" y="206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24"/>
            <p:cNvSpPr>
              <a:spLocks/>
            </p:cNvSpPr>
            <p:nvPr userDrawn="1"/>
          </p:nvSpPr>
          <p:spPr bwMode="auto">
            <a:xfrm>
              <a:off x="1441451" y="7510463"/>
              <a:ext cx="828675" cy="1025525"/>
            </a:xfrm>
            <a:custGeom>
              <a:avLst/>
              <a:gdLst>
                <a:gd name="T0" fmla="*/ 198 w 221"/>
                <a:gd name="T1" fmla="*/ 137 h 272"/>
                <a:gd name="T2" fmla="*/ 120 w 221"/>
                <a:gd name="T3" fmla="*/ 106 h 272"/>
                <a:gd name="T4" fmla="*/ 73 w 221"/>
                <a:gd name="T5" fmla="*/ 74 h 272"/>
                <a:gd name="T6" fmla="*/ 116 w 221"/>
                <a:gd name="T7" fmla="*/ 53 h 272"/>
                <a:gd name="T8" fmla="*/ 165 w 221"/>
                <a:gd name="T9" fmla="*/ 74 h 272"/>
                <a:gd name="T10" fmla="*/ 203 w 221"/>
                <a:gd name="T11" fmla="*/ 38 h 272"/>
                <a:gd name="T12" fmla="*/ 201 w 221"/>
                <a:gd name="T13" fmla="*/ 36 h 272"/>
                <a:gd name="T14" fmla="*/ 122 w 221"/>
                <a:gd name="T15" fmla="*/ 6 h 272"/>
                <a:gd name="T16" fmla="*/ 11 w 221"/>
                <a:gd name="T17" fmla="*/ 76 h 272"/>
                <a:gd name="T18" fmla="*/ 74 w 221"/>
                <a:gd name="T19" fmla="*/ 149 h 272"/>
                <a:gd name="T20" fmla="*/ 130 w 221"/>
                <a:gd name="T21" fmla="*/ 166 h 272"/>
                <a:gd name="T22" fmla="*/ 154 w 221"/>
                <a:gd name="T23" fmla="*/ 189 h 272"/>
                <a:gd name="T24" fmla="*/ 103 w 221"/>
                <a:gd name="T25" fmla="*/ 213 h 272"/>
                <a:gd name="T26" fmla="*/ 43 w 221"/>
                <a:gd name="T27" fmla="*/ 186 h 272"/>
                <a:gd name="T28" fmla="*/ 0 w 221"/>
                <a:gd name="T29" fmla="*/ 219 h 272"/>
                <a:gd name="T30" fmla="*/ 102 w 221"/>
                <a:gd name="T31" fmla="*/ 265 h 272"/>
                <a:gd name="T32" fmla="*/ 219 w 221"/>
                <a:gd name="T33" fmla="*/ 191 h 272"/>
                <a:gd name="T34" fmla="*/ 198 w 221"/>
                <a:gd name="T35" fmla="*/ 13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72">
                  <a:moveTo>
                    <a:pt x="198" y="137"/>
                  </a:moveTo>
                  <a:cubicBezTo>
                    <a:pt x="184" y="124"/>
                    <a:pt x="170" y="120"/>
                    <a:pt x="120" y="106"/>
                  </a:cubicBezTo>
                  <a:cubicBezTo>
                    <a:pt x="89" y="98"/>
                    <a:pt x="72" y="92"/>
                    <a:pt x="73" y="74"/>
                  </a:cubicBezTo>
                  <a:cubicBezTo>
                    <a:pt x="74" y="61"/>
                    <a:pt x="88" y="50"/>
                    <a:pt x="116" y="53"/>
                  </a:cubicBezTo>
                  <a:cubicBezTo>
                    <a:pt x="140" y="55"/>
                    <a:pt x="156" y="64"/>
                    <a:pt x="165" y="74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2" y="38"/>
                    <a:pt x="202" y="37"/>
                    <a:pt x="201" y="36"/>
                  </a:cubicBezTo>
                  <a:cubicBezTo>
                    <a:pt x="185" y="23"/>
                    <a:pt x="159" y="9"/>
                    <a:pt x="122" y="6"/>
                  </a:cubicBezTo>
                  <a:cubicBezTo>
                    <a:pt x="55" y="0"/>
                    <a:pt x="15" y="35"/>
                    <a:pt x="11" y="76"/>
                  </a:cubicBezTo>
                  <a:cubicBezTo>
                    <a:pt x="9" y="98"/>
                    <a:pt x="17" y="130"/>
                    <a:pt x="74" y="149"/>
                  </a:cubicBezTo>
                  <a:cubicBezTo>
                    <a:pt x="82" y="152"/>
                    <a:pt x="122" y="163"/>
                    <a:pt x="130" y="166"/>
                  </a:cubicBezTo>
                  <a:cubicBezTo>
                    <a:pt x="138" y="168"/>
                    <a:pt x="155" y="173"/>
                    <a:pt x="154" y="189"/>
                  </a:cubicBezTo>
                  <a:cubicBezTo>
                    <a:pt x="153" y="201"/>
                    <a:pt x="136" y="216"/>
                    <a:pt x="103" y="213"/>
                  </a:cubicBezTo>
                  <a:cubicBezTo>
                    <a:pt x="75" y="211"/>
                    <a:pt x="56" y="200"/>
                    <a:pt x="43" y="186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26" y="247"/>
                    <a:pt x="65" y="262"/>
                    <a:pt x="102" y="265"/>
                  </a:cubicBezTo>
                  <a:cubicBezTo>
                    <a:pt x="177" y="272"/>
                    <a:pt x="215" y="229"/>
                    <a:pt x="219" y="191"/>
                  </a:cubicBezTo>
                  <a:cubicBezTo>
                    <a:pt x="221" y="171"/>
                    <a:pt x="213" y="150"/>
                    <a:pt x="198" y="137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3513138" y="7529513"/>
              <a:ext cx="508000" cy="950913"/>
            </a:xfrm>
            <a:custGeom>
              <a:avLst/>
              <a:gdLst>
                <a:gd name="T0" fmla="*/ 56 w 135"/>
                <a:gd name="T1" fmla="*/ 42 h 252"/>
                <a:gd name="T2" fmla="*/ 56 w 135"/>
                <a:gd name="T3" fmla="*/ 34 h 252"/>
                <a:gd name="T4" fmla="*/ 29 w 135"/>
                <a:gd name="T5" fmla="*/ 7 h 252"/>
                <a:gd name="T6" fmla="*/ 0 w 135"/>
                <a:gd name="T7" fmla="*/ 7 h 252"/>
                <a:gd name="T8" fmla="*/ 0 w 135"/>
                <a:gd name="T9" fmla="*/ 252 h 252"/>
                <a:gd name="T10" fmla="*/ 56 w 135"/>
                <a:gd name="T11" fmla="*/ 252 h 252"/>
                <a:gd name="T12" fmla="*/ 56 w 135"/>
                <a:gd name="T13" fmla="*/ 161 h 252"/>
                <a:gd name="T14" fmla="*/ 82 w 135"/>
                <a:gd name="T15" fmla="*/ 76 h 252"/>
                <a:gd name="T16" fmla="*/ 135 w 135"/>
                <a:gd name="T17" fmla="*/ 62 h 252"/>
                <a:gd name="T18" fmla="*/ 135 w 135"/>
                <a:gd name="T19" fmla="*/ 1 h 252"/>
                <a:gd name="T20" fmla="*/ 56 w 135"/>
                <a:gd name="T21" fmla="*/ 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252">
                  <a:moveTo>
                    <a:pt x="56" y="42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5" y="19"/>
                    <a:pt x="43" y="7"/>
                    <a:pt x="2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56" y="252"/>
                    <a:pt x="56" y="252"/>
                    <a:pt x="56" y="252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20"/>
                    <a:pt x="57" y="95"/>
                    <a:pt x="82" y="76"/>
                  </a:cubicBezTo>
                  <a:cubicBezTo>
                    <a:pt x="100" y="63"/>
                    <a:pt x="122" y="62"/>
                    <a:pt x="135" y="62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80" y="0"/>
                    <a:pt x="64" y="29"/>
                    <a:pt x="56" y="42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 userDrawn="1"/>
          </p:nvSpPr>
          <p:spPr bwMode="auto">
            <a:xfrm>
              <a:off x="4197351" y="7556500"/>
              <a:ext cx="217488" cy="923925"/>
            </a:xfrm>
            <a:custGeom>
              <a:avLst/>
              <a:gdLst>
                <a:gd name="T0" fmla="*/ 28 w 58"/>
                <a:gd name="T1" fmla="*/ 0 h 245"/>
                <a:gd name="T2" fmla="*/ 0 w 58"/>
                <a:gd name="T3" fmla="*/ 29 h 245"/>
                <a:gd name="T4" fmla="*/ 0 w 58"/>
                <a:gd name="T5" fmla="*/ 29 h 245"/>
                <a:gd name="T6" fmla="*/ 0 w 58"/>
                <a:gd name="T7" fmla="*/ 245 h 245"/>
                <a:gd name="T8" fmla="*/ 58 w 58"/>
                <a:gd name="T9" fmla="*/ 245 h 245"/>
                <a:gd name="T10" fmla="*/ 58 w 58"/>
                <a:gd name="T11" fmla="*/ 0 h 245"/>
                <a:gd name="T12" fmla="*/ 28 w 58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45">
                  <a:moveTo>
                    <a:pt x="28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58" y="245"/>
                    <a:pt x="58" y="245"/>
                    <a:pt x="58" y="245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5724526" y="7526338"/>
              <a:ext cx="804863" cy="954088"/>
            </a:xfrm>
            <a:custGeom>
              <a:avLst/>
              <a:gdLst>
                <a:gd name="T0" fmla="*/ 199 w 214"/>
                <a:gd name="T1" fmla="*/ 30 h 253"/>
                <a:gd name="T2" fmla="*/ 135 w 214"/>
                <a:gd name="T3" fmla="*/ 0 h 253"/>
                <a:gd name="T4" fmla="*/ 79 w 214"/>
                <a:gd name="T5" fmla="*/ 18 h 253"/>
                <a:gd name="T6" fmla="*/ 60 w 214"/>
                <a:gd name="T7" fmla="*/ 37 h 253"/>
                <a:gd name="T8" fmla="*/ 60 w 214"/>
                <a:gd name="T9" fmla="*/ 37 h 253"/>
                <a:gd name="T10" fmla="*/ 60 w 214"/>
                <a:gd name="T11" fmla="*/ 37 h 253"/>
                <a:gd name="T12" fmla="*/ 59 w 214"/>
                <a:gd name="T13" fmla="*/ 37 h 253"/>
                <a:gd name="T14" fmla="*/ 31 w 214"/>
                <a:gd name="T15" fmla="*/ 8 h 253"/>
                <a:gd name="T16" fmla="*/ 0 w 214"/>
                <a:gd name="T17" fmla="*/ 8 h 253"/>
                <a:gd name="T18" fmla="*/ 0 w 214"/>
                <a:gd name="T19" fmla="*/ 253 h 253"/>
                <a:gd name="T20" fmla="*/ 60 w 214"/>
                <a:gd name="T21" fmla="*/ 253 h 253"/>
                <a:gd name="T22" fmla="*/ 60 w 214"/>
                <a:gd name="T23" fmla="*/ 146 h 253"/>
                <a:gd name="T24" fmla="*/ 69 w 214"/>
                <a:gd name="T25" fmla="*/ 85 h 253"/>
                <a:gd name="T26" fmla="*/ 114 w 214"/>
                <a:gd name="T27" fmla="*/ 58 h 253"/>
                <a:gd name="T28" fmla="*/ 154 w 214"/>
                <a:gd name="T29" fmla="*/ 91 h 253"/>
                <a:gd name="T30" fmla="*/ 156 w 214"/>
                <a:gd name="T31" fmla="*/ 128 h 253"/>
                <a:gd name="T32" fmla="*/ 156 w 214"/>
                <a:gd name="T33" fmla="*/ 228 h 253"/>
                <a:gd name="T34" fmla="*/ 180 w 214"/>
                <a:gd name="T35" fmla="*/ 253 h 253"/>
                <a:gd name="T36" fmla="*/ 214 w 214"/>
                <a:gd name="T37" fmla="*/ 253 h 253"/>
                <a:gd name="T38" fmla="*/ 214 w 214"/>
                <a:gd name="T39" fmla="*/ 109 h 253"/>
                <a:gd name="T40" fmla="*/ 199 w 214"/>
                <a:gd name="T41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53">
                  <a:moveTo>
                    <a:pt x="199" y="30"/>
                  </a:moveTo>
                  <a:cubicBezTo>
                    <a:pt x="187" y="13"/>
                    <a:pt x="163" y="0"/>
                    <a:pt x="135" y="0"/>
                  </a:cubicBezTo>
                  <a:cubicBezTo>
                    <a:pt x="116" y="0"/>
                    <a:pt x="93" y="7"/>
                    <a:pt x="79" y="18"/>
                  </a:cubicBezTo>
                  <a:cubicBezTo>
                    <a:pt x="68" y="24"/>
                    <a:pt x="63" y="32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1"/>
                    <a:pt x="47" y="8"/>
                    <a:pt x="3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28"/>
                    <a:pt x="60" y="103"/>
                    <a:pt x="69" y="85"/>
                  </a:cubicBezTo>
                  <a:cubicBezTo>
                    <a:pt x="77" y="69"/>
                    <a:pt x="95" y="58"/>
                    <a:pt x="114" y="58"/>
                  </a:cubicBezTo>
                  <a:cubicBezTo>
                    <a:pt x="133" y="58"/>
                    <a:pt x="149" y="69"/>
                    <a:pt x="154" y="91"/>
                  </a:cubicBezTo>
                  <a:cubicBezTo>
                    <a:pt x="156" y="97"/>
                    <a:pt x="156" y="110"/>
                    <a:pt x="156" y="128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56" y="242"/>
                    <a:pt x="167" y="252"/>
                    <a:pt x="180" y="253"/>
                  </a:cubicBezTo>
                  <a:cubicBezTo>
                    <a:pt x="214" y="253"/>
                    <a:pt x="214" y="253"/>
                    <a:pt x="214" y="253"/>
                  </a:cubicBezTo>
                  <a:cubicBezTo>
                    <a:pt x="214" y="109"/>
                    <a:pt x="214" y="109"/>
                    <a:pt x="214" y="109"/>
                  </a:cubicBezTo>
                  <a:cubicBezTo>
                    <a:pt x="214" y="77"/>
                    <a:pt x="214" y="50"/>
                    <a:pt x="199" y="30"/>
                  </a:cubicBezTo>
                </a:path>
              </a:pathLst>
            </a:custGeom>
            <a:solidFill>
              <a:srgbClr val="004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 userDrawn="1"/>
          </p:nvSpPr>
          <p:spPr bwMode="auto">
            <a:xfrm>
              <a:off x="6945313" y="7318375"/>
              <a:ext cx="327025" cy="1304925"/>
            </a:xfrm>
            <a:custGeom>
              <a:avLst/>
              <a:gdLst>
                <a:gd name="T0" fmla="*/ 26 w 87"/>
                <a:gd name="T1" fmla="*/ 344 h 346"/>
                <a:gd name="T2" fmla="*/ 0 w 87"/>
                <a:gd name="T3" fmla="*/ 301 h 346"/>
                <a:gd name="T4" fmla="*/ 0 w 87"/>
                <a:gd name="T5" fmla="*/ 301 h 346"/>
                <a:gd name="T6" fmla="*/ 0 w 87"/>
                <a:gd name="T7" fmla="*/ 300 h 346"/>
                <a:gd name="T8" fmla="*/ 36 w 87"/>
                <a:gd name="T9" fmla="*/ 137 h 346"/>
                <a:gd name="T10" fmla="*/ 12 w 87"/>
                <a:gd name="T11" fmla="*/ 46 h 346"/>
                <a:gd name="T12" fmla="*/ 11 w 87"/>
                <a:gd name="T13" fmla="*/ 45 h 346"/>
                <a:gd name="T14" fmla="*/ 11 w 87"/>
                <a:gd name="T15" fmla="*/ 44 h 346"/>
                <a:gd name="T16" fmla="*/ 42 w 87"/>
                <a:gd name="T17" fmla="*/ 2 h 346"/>
                <a:gd name="T18" fmla="*/ 44 w 87"/>
                <a:gd name="T19" fmla="*/ 0 h 346"/>
                <a:gd name="T20" fmla="*/ 45 w 87"/>
                <a:gd name="T21" fmla="*/ 3 h 346"/>
                <a:gd name="T22" fmla="*/ 53 w 87"/>
                <a:gd name="T23" fmla="*/ 27 h 346"/>
                <a:gd name="T24" fmla="*/ 81 w 87"/>
                <a:gd name="T25" fmla="*/ 133 h 346"/>
                <a:gd name="T26" fmla="*/ 37 w 87"/>
                <a:gd name="T27" fmla="*/ 327 h 346"/>
                <a:gd name="T28" fmla="*/ 29 w 87"/>
                <a:gd name="T29" fmla="*/ 343 h 346"/>
                <a:gd name="T30" fmla="*/ 28 w 87"/>
                <a:gd name="T31" fmla="*/ 346 h 346"/>
                <a:gd name="T32" fmla="*/ 26 w 87"/>
                <a:gd name="T33" fmla="*/ 34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346">
                  <a:moveTo>
                    <a:pt x="26" y="344"/>
                  </a:moveTo>
                  <a:cubicBezTo>
                    <a:pt x="16" y="330"/>
                    <a:pt x="8" y="316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2" y="245"/>
                    <a:pt x="41" y="199"/>
                    <a:pt x="36" y="137"/>
                  </a:cubicBezTo>
                  <a:cubicBezTo>
                    <a:pt x="33" y="105"/>
                    <a:pt x="25" y="75"/>
                    <a:pt x="12" y="4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20" y="29"/>
                    <a:pt x="31" y="15"/>
                    <a:pt x="42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11"/>
                    <a:pt x="49" y="20"/>
                    <a:pt x="53" y="27"/>
                  </a:cubicBezTo>
                  <a:cubicBezTo>
                    <a:pt x="68" y="61"/>
                    <a:pt x="77" y="96"/>
                    <a:pt x="81" y="133"/>
                  </a:cubicBezTo>
                  <a:cubicBezTo>
                    <a:pt x="87" y="205"/>
                    <a:pt x="74" y="263"/>
                    <a:pt x="37" y="327"/>
                  </a:cubicBezTo>
                  <a:cubicBezTo>
                    <a:pt x="34" y="332"/>
                    <a:pt x="31" y="338"/>
                    <a:pt x="29" y="343"/>
                  </a:cubicBezTo>
                  <a:cubicBezTo>
                    <a:pt x="28" y="346"/>
                    <a:pt x="28" y="346"/>
                    <a:pt x="28" y="346"/>
                  </a:cubicBezTo>
                  <a:lnTo>
                    <a:pt x="26" y="344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 userDrawn="1"/>
          </p:nvSpPr>
          <p:spPr bwMode="auto">
            <a:xfrm>
              <a:off x="7591426" y="8247063"/>
              <a:ext cx="1069975" cy="693738"/>
            </a:xfrm>
            <a:custGeom>
              <a:avLst/>
              <a:gdLst>
                <a:gd name="T0" fmla="*/ 31 w 285"/>
                <a:gd name="T1" fmla="*/ 184 h 184"/>
                <a:gd name="T2" fmla="*/ 2 w 285"/>
                <a:gd name="T3" fmla="*/ 182 h 184"/>
                <a:gd name="T4" fmla="*/ 0 w 285"/>
                <a:gd name="T5" fmla="*/ 182 h 184"/>
                <a:gd name="T6" fmla="*/ 1 w 285"/>
                <a:gd name="T7" fmla="*/ 180 h 184"/>
                <a:gd name="T8" fmla="*/ 8 w 285"/>
                <a:gd name="T9" fmla="*/ 170 h 184"/>
                <a:gd name="T10" fmla="*/ 78 w 285"/>
                <a:gd name="T11" fmla="*/ 94 h 184"/>
                <a:gd name="T12" fmla="*/ 263 w 285"/>
                <a:gd name="T13" fmla="*/ 6 h 184"/>
                <a:gd name="T14" fmla="*/ 263 w 285"/>
                <a:gd name="T15" fmla="*/ 6 h 184"/>
                <a:gd name="T16" fmla="*/ 282 w 285"/>
                <a:gd name="T17" fmla="*/ 1 h 184"/>
                <a:gd name="T18" fmla="*/ 285 w 285"/>
                <a:gd name="T19" fmla="*/ 0 h 184"/>
                <a:gd name="T20" fmla="*/ 284 w 285"/>
                <a:gd name="T21" fmla="*/ 3 h 184"/>
                <a:gd name="T22" fmla="*/ 261 w 285"/>
                <a:gd name="T23" fmla="*/ 52 h 184"/>
                <a:gd name="T24" fmla="*/ 261 w 285"/>
                <a:gd name="T25" fmla="*/ 52 h 184"/>
                <a:gd name="T26" fmla="*/ 260 w 285"/>
                <a:gd name="T27" fmla="*/ 53 h 184"/>
                <a:gd name="T28" fmla="*/ 107 w 285"/>
                <a:gd name="T29" fmla="*/ 128 h 184"/>
                <a:gd name="T30" fmla="*/ 55 w 285"/>
                <a:gd name="T31" fmla="*/ 182 h 184"/>
                <a:gd name="T32" fmla="*/ 54 w 285"/>
                <a:gd name="T33" fmla="*/ 182 h 184"/>
                <a:gd name="T34" fmla="*/ 54 w 285"/>
                <a:gd name="T35" fmla="*/ 183 h 184"/>
                <a:gd name="T36" fmla="*/ 31 w 285"/>
                <a:gd name="T3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5" h="184">
                  <a:moveTo>
                    <a:pt x="31" y="184"/>
                  </a:moveTo>
                  <a:cubicBezTo>
                    <a:pt x="21" y="184"/>
                    <a:pt x="12" y="183"/>
                    <a:pt x="2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4" y="177"/>
                    <a:pt x="6" y="174"/>
                    <a:pt x="8" y="170"/>
                  </a:cubicBezTo>
                  <a:cubicBezTo>
                    <a:pt x="27" y="140"/>
                    <a:pt x="47" y="120"/>
                    <a:pt x="78" y="94"/>
                  </a:cubicBezTo>
                  <a:cubicBezTo>
                    <a:pt x="131" y="49"/>
                    <a:pt x="195" y="18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70" y="5"/>
                    <a:pt x="276" y="4"/>
                    <a:pt x="282" y="1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284" y="3"/>
                    <a:pt x="284" y="3"/>
                    <a:pt x="284" y="3"/>
                  </a:cubicBezTo>
                  <a:cubicBezTo>
                    <a:pt x="278" y="20"/>
                    <a:pt x="271" y="36"/>
                    <a:pt x="261" y="52"/>
                  </a:cubicBezTo>
                  <a:cubicBezTo>
                    <a:pt x="261" y="52"/>
                    <a:pt x="261" y="52"/>
                    <a:pt x="261" y="52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04" y="64"/>
                    <a:pt x="151" y="90"/>
                    <a:pt x="107" y="128"/>
                  </a:cubicBezTo>
                  <a:cubicBezTo>
                    <a:pt x="85" y="148"/>
                    <a:pt x="69" y="163"/>
                    <a:pt x="55" y="182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46" y="183"/>
                    <a:pt x="38" y="184"/>
                    <a:pt x="31" y="184"/>
                  </a:cubicBez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7688263" y="7077075"/>
              <a:ext cx="935038" cy="565150"/>
            </a:xfrm>
            <a:custGeom>
              <a:avLst/>
              <a:gdLst>
                <a:gd name="T0" fmla="*/ 246 w 249"/>
                <a:gd name="T1" fmla="*/ 149 h 150"/>
                <a:gd name="T2" fmla="*/ 242 w 249"/>
                <a:gd name="T3" fmla="*/ 148 h 150"/>
                <a:gd name="T4" fmla="*/ 13 w 249"/>
                <a:gd name="T5" fmla="*/ 16 h 150"/>
                <a:gd name="T6" fmla="*/ 2 w 249"/>
                <a:gd name="T7" fmla="*/ 3 h 150"/>
                <a:gd name="T8" fmla="*/ 0 w 249"/>
                <a:gd name="T9" fmla="*/ 0 h 150"/>
                <a:gd name="T10" fmla="*/ 3 w 249"/>
                <a:gd name="T11" fmla="*/ 0 h 150"/>
                <a:gd name="T12" fmla="*/ 9 w 249"/>
                <a:gd name="T13" fmla="*/ 0 h 150"/>
                <a:gd name="T14" fmla="*/ 64 w 249"/>
                <a:gd name="T15" fmla="*/ 6 h 150"/>
                <a:gd name="T16" fmla="*/ 64 w 249"/>
                <a:gd name="T17" fmla="*/ 6 h 150"/>
                <a:gd name="T18" fmla="*/ 65 w 249"/>
                <a:gd name="T19" fmla="*/ 6 h 150"/>
                <a:gd name="T20" fmla="*/ 214 w 249"/>
                <a:gd name="T21" fmla="*/ 96 h 150"/>
                <a:gd name="T22" fmla="*/ 214 w 249"/>
                <a:gd name="T23" fmla="*/ 96 h 150"/>
                <a:gd name="T24" fmla="*/ 215 w 249"/>
                <a:gd name="T25" fmla="*/ 96 h 150"/>
                <a:gd name="T26" fmla="*/ 248 w 249"/>
                <a:gd name="T27" fmla="*/ 147 h 150"/>
                <a:gd name="T28" fmla="*/ 249 w 249"/>
                <a:gd name="T29" fmla="*/ 150 h 150"/>
                <a:gd name="T30" fmla="*/ 246 w 249"/>
                <a:gd name="T31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9" h="150">
                  <a:moveTo>
                    <a:pt x="246" y="149"/>
                  </a:moveTo>
                  <a:cubicBezTo>
                    <a:pt x="245" y="149"/>
                    <a:pt x="244" y="148"/>
                    <a:pt x="242" y="148"/>
                  </a:cubicBezTo>
                  <a:cubicBezTo>
                    <a:pt x="155" y="134"/>
                    <a:pt x="74" y="87"/>
                    <a:pt x="13" y="16"/>
                  </a:cubicBezTo>
                  <a:cubicBezTo>
                    <a:pt x="9" y="12"/>
                    <a:pt x="5" y="8"/>
                    <a:pt x="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27" y="0"/>
                    <a:pt x="46" y="2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107" y="49"/>
                    <a:pt x="159" y="80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28" y="112"/>
                    <a:pt x="239" y="129"/>
                    <a:pt x="248" y="147"/>
                  </a:cubicBezTo>
                  <a:cubicBezTo>
                    <a:pt x="249" y="150"/>
                    <a:pt x="249" y="150"/>
                    <a:pt x="249" y="150"/>
                  </a:cubicBezTo>
                  <a:lnTo>
                    <a:pt x="246" y="149"/>
                  </a:ln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7173913" y="7073900"/>
              <a:ext cx="1577975" cy="1855788"/>
            </a:xfrm>
            <a:custGeom>
              <a:avLst/>
              <a:gdLst>
                <a:gd name="T0" fmla="*/ 17 w 420"/>
                <a:gd name="T1" fmla="*/ 488 h 492"/>
                <a:gd name="T2" fmla="*/ 15 w 420"/>
                <a:gd name="T3" fmla="*/ 486 h 492"/>
                <a:gd name="T4" fmla="*/ 11 w 420"/>
                <a:gd name="T5" fmla="*/ 446 h 492"/>
                <a:gd name="T6" fmla="*/ 13 w 420"/>
                <a:gd name="T7" fmla="*/ 443 h 492"/>
                <a:gd name="T8" fmla="*/ 30 w 420"/>
                <a:gd name="T9" fmla="*/ 38 h 492"/>
                <a:gd name="T10" fmla="*/ 54 w 420"/>
                <a:gd name="T11" fmla="*/ 0 h 492"/>
                <a:gd name="T12" fmla="*/ 67 w 420"/>
                <a:gd name="T13" fmla="*/ 4 h 492"/>
                <a:gd name="T14" fmla="*/ 69 w 420"/>
                <a:gd name="T15" fmla="*/ 6 h 492"/>
                <a:gd name="T16" fmla="*/ 75 w 420"/>
                <a:gd name="T17" fmla="*/ 11 h 492"/>
                <a:gd name="T18" fmla="*/ 398 w 420"/>
                <a:gd name="T19" fmla="*/ 205 h 492"/>
                <a:gd name="T20" fmla="*/ 401 w 420"/>
                <a:gd name="T21" fmla="*/ 206 h 492"/>
                <a:gd name="T22" fmla="*/ 420 w 420"/>
                <a:gd name="T23" fmla="*/ 233 h 492"/>
                <a:gd name="T24" fmla="*/ 419 w 420"/>
                <a:gd name="T25" fmla="*/ 236 h 492"/>
                <a:gd name="T26" fmla="*/ 419 w 420"/>
                <a:gd name="T27" fmla="*/ 238 h 492"/>
                <a:gd name="T28" fmla="*/ 417 w 420"/>
                <a:gd name="T29" fmla="*/ 242 h 492"/>
                <a:gd name="T30" fmla="*/ 416 w 420"/>
                <a:gd name="T31" fmla="*/ 244 h 492"/>
                <a:gd name="T32" fmla="*/ 415 w 420"/>
                <a:gd name="T33" fmla="*/ 246 h 492"/>
                <a:gd name="T34" fmla="*/ 413 w 420"/>
                <a:gd name="T35" fmla="*/ 248 h 492"/>
                <a:gd name="T36" fmla="*/ 410 w 420"/>
                <a:gd name="T37" fmla="*/ 251 h 492"/>
                <a:gd name="T38" fmla="*/ 409 w 420"/>
                <a:gd name="T39" fmla="*/ 252 h 492"/>
                <a:gd name="T40" fmla="*/ 407 w 420"/>
                <a:gd name="T41" fmla="*/ 254 h 492"/>
                <a:gd name="T42" fmla="*/ 404 w 420"/>
                <a:gd name="T43" fmla="*/ 255 h 492"/>
                <a:gd name="T44" fmla="*/ 401 w 420"/>
                <a:gd name="T45" fmla="*/ 256 h 492"/>
                <a:gd name="T46" fmla="*/ 397 w 420"/>
                <a:gd name="T47" fmla="*/ 257 h 492"/>
                <a:gd name="T48" fmla="*/ 58 w 420"/>
                <a:gd name="T49" fmla="*/ 471 h 492"/>
                <a:gd name="T50" fmla="*/ 56 w 420"/>
                <a:gd name="T51" fmla="*/ 475 h 492"/>
                <a:gd name="T52" fmla="*/ 31 w 420"/>
                <a:gd name="T53" fmla="*/ 492 h 492"/>
                <a:gd name="T54" fmla="*/ 121 w 420"/>
                <a:gd name="T55" fmla="*/ 178 h 492"/>
                <a:gd name="T56" fmla="*/ 113 w 420"/>
                <a:gd name="T57" fmla="*/ 333 h 492"/>
                <a:gd name="T58" fmla="*/ 260 w 420"/>
                <a:gd name="T59" fmla="*/ 243 h 492"/>
                <a:gd name="T60" fmla="*/ 260 w 420"/>
                <a:gd name="T61" fmla="*/ 219 h 492"/>
                <a:gd name="T62" fmla="*/ 115 w 420"/>
                <a:gd name="T63" fmla="*/ 12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0" h="492">
                  <a:moveTo>
                    <a:pt x="31" y="492"/>
                  </a:moveTo>
                  <a:cubicBezTo>
                    <a:pt x="26" y="492"/>
                    <a:pt x="21" y="490"/>
                    <a:pt x="17" y="488"/>
                  </a:cubicBezTo>
                  <a:cubicBezTo>
                    <a:pt x="16" y="487"/>
                    <a:pt x="16" y="487"/>
                    <a:pt x="16" y="487"/>
                  </a:cubicBezTo>
                  <a:cubicBezTo>
                    <a:pt x="15" y="487"/>
                    <a:pt x="15" y="486"/>
                    <a:pt x="15" y="486"/>
                  </a:cubicBezTo>
                  <a:cubicBezTo>
                    <a:pt x="3" y="478"/>
                    <a:pt x="0" y="462"/>
                    <a:pt x="8" y="451"/>
                  </a:cubicBezTo>
                  <a:cubicBezTo>
                    <a:pt x="9" y="449"/>
                    <a:pt x="10" y="447"/>
                    <a:pt x="11" y="446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3" y="443"/>
                    <a:pt x="13" y="443"/>
                    <a:pt x="13" y="443"/>
                  </a:cubicBezTo>
                  <a:cubicBezTo>
                    <a:pt x="61" y="358"/>
                    <a:pt x="77" y="280"/>
                    <a:pt x="68" y="183"/>
                  </a:cubicBezTo>
                  <a:cubicBezTo>
                    <a:pt x="64" y="133"/>
                    <a:pt x="51" y="84"/>
                    <a:pt x="30" y="38"/>
                  </a:cubicBezTo>
                  <a:cubicBezTo>
                    <a:pt x="24" y="25"/>
                    <a:pt x="30" y="9"/>
                    <a:pt x="43" y="3"/>
                  </a:cubicBezTo>
                  <a:cubicBezTo>
                    <a:pt x="46" y="1"/>
                    <a:pt x="50" y="0"/>
                    <a:pt x="54" y="0"/>
                  </a:cubicBezTo>
                  <a:cubicBezTo>
                    <a:pt x="58" y="0"/>
                    <a:pt x="63" y="2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4"/>
                    <a:pt x="68" y="5"/>
                    <a:pt x="68" y="5"/>
                  </a:cubicBezTo>
                  <a:cubicBezTo>
                    <a:pt x="69" y="5"/>
                    <a:pt x="69" y="5"/>
                    <a:pt x="6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2" y="8"/>
                    <a:pt x="73" y="9"/>
                    <a:pt x="75" y="11"/>
                  </a:cubicBezTo>
                  <a:cubicBezTo>
                    <a:pt x="80" y="17"/>
                    <a:pt x="84" y="23"/>
                    <a:pt x="89" y="28"/>
                  </a:cubicBezTo>
                  <a:cubicBezTo>
                    <a:pt x="171" y="123"/>
                    <a:pt x="280" y="186"/>
                    <a:pt x="398" y="205"/>
                  </a:cubicBezTo>
                  <a:cubicBezTo>
                    <a:pt x="399" y="205"/>
                    <a:pt x="399" y="205"/>
                    <a:pt x="399" y="205"/>
                  </a:cubicBezTo>
                  <a:cubicBezTo>
                    <a:pt x="400" y="205"/>
                    <a:pt x="400" y="205"/>
                    <a:pt x="401" y="206"/>
                  </a:cubicBezTo>
                  <a:cubicBezTo>
                    <a:pt x="412" y="209"/>
                    <a:pt x="420" y="219"/>
                    <a:pt x="420" y="231"/>
                  </a:cubicBezTo>
                  <a:cubicBezTo>
                    <a:pt x="420" y="232"/>
                    <a:pt x="420" y="232"/>
                    <a:pt x="420" y="233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19" y="236"/>
                    <a:pt x="419" y="236"/>
                    <a:pt x="419" y="236"/>
                  </a:cubicBezTo>
                  <a:cubicBezTo>
                    <a:pt x="419" y="237"/>
                    <a:pt x="419" y="237"/>
                    <a:pt x="419" y="238"/>
                  </a:cubicBezTo>
                  <a:cubicBezTo>
                    <a:pt x="419" y="238"/>
                    <a:pt x="419" y="238"/>
                    <a:pt x="419" y="238"/>
                  </a:cubicBezTo>
                  <a:cubicBezTo>
                    <a:pt x="418" y="239"/>
                    <a:pt x="418" y="239"/>
                    <a:pt x="418" y="240"/>
                  </a:cubicBezTo>
                  <a:cubicBezTo>
                    <a:pt x="418" y="241"/>
                    <a:pt x="417" y="242"/>
                    <a:pt x="417" y="242"/>
                  </a:cubicBezTo>
                  <a:cubicBezTo>
                    <a:pt x="417" y="243"/>
                    <a:pt x="417" y="243"/>
                    <a:pt x="417" y="243"/>
                  </a:cubicBezTo>
                  <a:cubicBezTo>
                    <a:pt x="417" y="243"/>
                    <a:pt x="416" y="244"/>
                    <a:pt x="416" y="244"/>
                  </a:cubicBezTo>
                  <a:cubicBezTo>
                    <a:pt x="416" y="245"/>
                    <a:pt x="416" y="245"/>
                    <a:pt x="416" y="245"/>
                  </a:cubicBezTo>
                  <a:cubicBezTo>
                    <a:pt x="415" y="245"/>
                    <a:pt x="415" y="246"/>
                    <a:pt x="415" y="246"/>
                  </a:cubicBezTo>
                  <a:cubicBezTo>
                    <a:pt x="414" y="247"/>
                    <a:pt x="414" y="247"/>
                    <a:pt x="414" y="247"/>
                  </a:cubicBezTo>
                  <a:cubicBezTo>
                    <a:pt x="414" y="247"/>
                    <a:pt x="414" y="247"/>
                    <a:pt x="413" y="248"/>
                  </a:cubicBezTo>
                  <a:cubicBezTo>
                    <a:pt x="413" y="248"/>
                    <a:pt x="412" y="249"/>
                    <a:pt x="412" y="249"/>
                  </a:cubicBezTo>
                  <a:cubicBezTo>
                    <a:pt x="412" y="250"/>
                    <a:pt x="411" y="251"/>
                    <a:pt x="410" y="251"/>
                  </a:cubicBezTo>
                  <a:cubicBezTo>
                    <a:pt x="410" y="251"/>
                    <a:pt x="409" y="252"/>
                    <a:pt x="409" y="252"/>
                  </a:cubicBezTo>
                  <a:cubicBezTo>
                    <a:pt x="409" y="252"/>
                    <a:pt x="409" y="252"/>
                    <a:pt x="409" y="252"/>
                  </a:cubicBezTo>
                  <a:cubicBezTo>
                    <a:pt x="408" y="253"/>
                    <a:pt x="407" y="253"/>
                    <a:pt x="407" y="253"/>
                  </a:cubicBezTo>
                  <a:cubicBezTo>
                    <a:pt x="407" y="254"/>
                    <a:pt x="407" y="254"/>
                    <a:pt x="407" y="254"/>
                  </a:cubicBezTo>
                  <a:cubicBezTo>
                    <a:pt x="406" y="254"/>
                    <a:pt x="405" y="254"/>
                    <a:pt x="405" y="254"/>
                  </a:cubicBezTo>
                  <a:cubicBezTo>
                    <a:pt x="404" y="255"/>
                    <a:pt x="404" y="255"/>
                    <a:pt x="404" y="255"/>
                  </a:cubicBezTo>
                  <a:cubicBezTo>
                    <a:pt x="404" y="255"/>
                    <a:pt x="403" y="255"/>
                    <a:pt x="403" y="255"/>
                  </a:cubicBezTo>
                  <a:cubicBezTo>
                    <a:pt x="402" y="256"/>
                    <a:pt x="401" y="256"/>
                    <a:pt x="401" y="256"/>
                  </a:cubicBezTo>
                  <a:cubicBezTo>
                    <a:pt x="400" y="256"/>
                    <a:pt x="399" y="256"/>
                    <a:pt x="398" y="257"/>
                  </a:cubicBezTo>
                  <a:cubicBezTo>
                    <a:pt x="397" y="257"/>
                    <a:pt x="397" y="257"/>
                    <a:pt x="397" y="257"/>
                  </a:cubicBezTo>
                  <a:cubicBezTo>
                    <a:pt x="305" y="273"/>
                    <a:pt x="219" y="313"/>
                    <a:pt x="147" y="375"/>
                  </a:cubicBezTo>
                  <a:cubicBezTo>
                    <a:pt x="111" y="406"/>
                    <a:pt x="83" y="433"/>
                    <a:pt x="58" y="471"/>
                  </a:cubicBezTo>
                  <a:cubicBezTo>
                    <a:pt x="57" y="472"/>
                    <a:pt x="57" y="472"/>
                    <a:pt x="57" y="472"/>
                  </a:cubicBezTo>
                  <a:cubicBezTo>
                    <a:pt x="56" y="475"/>
                    <a:pt x="56" y="475"/>
                    <a:pt x="56" y="475"/>
                  </a:cubicBezTo>
                  <a:cubicBezTo>
                    <a:pt x="55" y="476"/>
                    <a:pt x="54" y="477"/>
                    <a:pt x="53" y="479"/>
                  </a:cubicBezTo>
                  <a:cubicBezTo>
                    <a:pt x="49" y="487"/>
                    <a:pt x="40" y="492"/>
                    <a:pt x="31" y="492"/>
                  </a:cubicBezTo>
                  <a:close/>
                  <a:moveTo>
                    <a:pt x="119" y="160"/>
                  </a:moveTo>
                  <a:cubicBezTo>
                    <a:pt x="120" y="167"/>
                    <a:pt x="120" y="173"/>
                    <a:pt x="121" y="178"/>
                  </a:cubicBezTo>
                  <a:cubicBezTo>
                    <a:pt x="125" y="222"/>
                    <a:pt x="124" y="262"/>
                    <a:pt x="118" y="301"/>
                  </a:cubicBezTo>
                  <a:cubicBezTo>
                    <a:pt x="113" y="333"/>
                    <a:pt x="113" y="333"/>
                    <a:pt x="113" y="333"/>
                  </a:cubicBezTo>
                  <a:cubicBezTo>
                    <a:pt x="139" y="314"/>
                    <a:pt x="139" y="314"/>
                    <a:pt x="139" y="314"/>
                  </a:cubicBezTo>
                  <a:cubicBezTo>
                    <a:pt x="176" y="285"/>
                    <a:pt x="217" y="261"/>
                    <a:pt x="260" y="243"/>
                  </a:cubicBezTo>
                  <a:cubicBezTo>
                    <a:pt x="288" y="231"/>
                    <a:pt x="288" y="231"/>
                    <a:pt x="288" y="231"/>
                  </a:cubicBezTo>
                  <a:cubicBezTo>
                    <a:pt x="260" y="219"/>
                    <a:pt x="260" y="219"/>
                    <a:pt x="260" y="219"/>
                  </a:cubicBezTo>
                  <a:cubicBezTo>
                    <a:pt x="217" y="201"/>
                    <a:pt x="177" y="177"/>
                    <a:pt x="140" y="148"/>
                  </a:cubicBezTo>
                  <a:cubicBezTo>
                    <a:pt x="115" y="129"/>
                    <a:pt x="115" y="129"/>
                    <a:pt x="115" y="129"/>
                  </a:cubicBezTo>
                  <a:lnTo>
                    <a:pt x="119" y="160"/>
                  </a:lnTo>
                  <a:close/>
                </a:path>
              </a:pathLst>
            </a:custGeom>
            <a:solidFill>
              <a:srgbClr val="13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84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48373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5486" indent="-255486" algn="l" defTabSz="548373" rtl="0" eaLnBrk="1" latinLnBrk="0" hangingPunct="1">
        <a:spcBef>
          <a:spcPts val="0"/>
        </a:spcBef>
        <a:spcAft>
          <a:spcPts val="336"/>
        </a:spcAft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66456" indent="-218226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77424" indent="-180968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852267" indent="-207582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363235" indent="-170323" algn="l" defTabSz="548373" rtl="0" eaLnBrk="1" latinLnBrk="0" hangingPunct="1">
        <a:spcBef>
          <a:spcPts val="0"/>
        </a:spcBef>
        <a:spcAft>
          <a:spcPts val="336"/>
        </a:spcAft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051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22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98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70" indent="-274187" algn="l" defTabSz="54837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3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46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17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91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64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35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08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82" algn="l" defTabSz="5483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47896" y="4814149"/>
            <a:ext cx="9565430" cy="8227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Asurion Mobile Applications</a:t>
            </a:r>
            <a:br>
              <a:rPr lang="en-US" dirty="0" smtClean="0"/>
            </a:br>
            <a:r>
              <a:rPr lang="en-US" dirty="0" smtClean="0"/>
              <a:t>Project Genesis – Platform Optimization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931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&amp;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Level 0 definition – Roles, Architect, etc.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Level 1 definition – </a:t>
            </a:r>
            <a:r>
              <a:rPr lang="en-US" dirty="0" err="1" smtClean="0"/>
              <a:t>Dev</a:t>
            </a:r>
            <a:r>
              <a:rPr lang="en-US" dirty="0" smtClean="0"/>
              <a:t> Structures, SDLC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Activities – follow under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Phases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720463"/>
              </p:ext>
            </p:extLst>
          </p:nvPr>
        </p:nvGraphicFramePr>
        <p:xfrm>
          <a:off x="603250" y="1828796"/>
          <a:ext cx="13430250" cy="5577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6750"/>
                <a:gridCol w="4476750"/>
                <a:gridCol w="4476750"/>
              </a:tblGrid>
              <a:tr h="918414">
                <a:tc>
                  <a:txBody>
                    <a:bodyPr/>
                    <a:lstStyle/>
                    <a:p>
                      <a:r>
                        <a:rPr lang="en-US" dirty="0" smtClean="0"/>
                        <a:t>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Timeframe</a:t>
                      </a:r>
                      <a:r>
                        <a:rPr lang="en-US" baseline="0" dirty="0" smtClean="0"/>
                        <a:t> Estimate</a:t>
                      </a:r>
                      <a:endParaRPr lang="en-US" dirty="0"/>
                    </a:p>
                  </a:txBody>
                  <a:tcPr/>
                </a:tc>
              </a:tr>
              <a:tr h="1131736">
                <a:tc>
                  <a:txBody>
                    <a:bodyPr/>
                    <a:lstStyle/>
                    <a:p>
                      <a:r>
                        <a:rPr lang="en-US" dirty="0" smtClean="0"/>
                        <a:t>Planning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Align on approach,</a:t>
                      </a:r>
                      <a:r>
                        <a:rPr lang="en-US" baseline="0" dirty="0" smtClean="0"/>
                        <a:t> architecture, environment setup, resources,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</a:t>
                      </a:r>
                      <a:endParaRPr lang="en-US" dirty="0"/>
                    </a:p>
                  </a:txBody>
                  <a:tcPr/>
                </a:tc>
              </a:tr>
              <a:tr h="1131736">
                <a:tc>
                  <a:txBody>
                    <a:bodyPr/>
                    <a:lstStyle/>
                    <a:p>
                      <a:r>
                        <a:rPr lang="en-US" dirty="0" smtClean="0"/>
                        <a:t>Phase I – POC Cloud implementation of Business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 business capabilities in the cloud</a:t>
                      </a:r>
                      <a:r>
                        <a:rPr lang="en-US" baseline="0" dirty="0" smtClean="0"/>
                        <a:t> - “POC” quality – feature and function but not productized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</a:t>
                      </a:r>
                      <a:r>
                        <a:rPr lang="en-US" baseline="0" dirty="0" smtClean="0"/>
                        <a:t> – Dec</a:t>
                      </a:r>
                      <a:endParaRPr lang="en-US" dirty="0"/>
                    </a:p>
                  </a:txBody>
                  <a:tcPr/>
                </a:tc>
              </a:tr>
              <a:tr h="1477545">
                <a:tc>
                  <a:txBody>
                    <a:bodyPr/>
                    <a:lstStyle/>
                    <a:p>
                      <a:r>
                        <a:rPr lang="en-US" dirty="0" smtClean="0"/>
                        <a:t>Phase II – </a:t>
                      </a:r>
                      <a:r>
                        <a:rPr lang="en-US" dirty="0" err="1" smtClean="0"/>
                        <a:t>Productization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Migrate</a:t>
                      </a:r>
                      <a:r>
                        <a:rPr lang="en-US" baseline="0" dirty="0" smtClean="0"/>
                        <a:t> PII services to </a:t>
                      </a:r>
                      <a:r>
                        <a:rPr lang="en-US" baseline="0" dirty="0" err="1" smtClean="0"/>
                        <a:t>on-premise</a:t>
                      </a:r>
                      <a:r>
                        <a:rPr lang="en-US" baseline="0" dirty="0" smtClean="0"/>
                        <a:t>, cover edge cases, load testing, business requirements, migration 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8414">
                <a:tc>
                  <a:txBody>
                    <a:bodyPr/>
                    <a:lstStyle/>
                    <a:p>
                      <a:r>
                        <a:rPr lang="en-US" dirty="0" smtClean="0"/>
                        <a:t>Phase</a:t>
                      </a:r>
                      <a:r>
                        <a:rPr lang="en-US" baseline="0" dirty="0" smtClean="0"/>
                        <a:t> III – Carrier Deployment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Carrier</a:t>
                      </a:r>
                      <a:r>
                        <a:rPr lang="en-US" baseline="0" dirty="0" smtClean="0"/>
                        <a:t> integration, data migration tool,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95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189403"/>
              </p:ext>
            </p:extLst>
          </p:nvPr>
        </p:nvGraphicFramePr>
        <p:xfrm>
          <a:off x="694690" y="1463040"/>
          <a:ext cx="13430249" cy="6795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3321"/>
                <a:gridCol w="1944614"/>
                <a:gridCol w="1335524"/>
                <a:gridCol w="1738395"/>
                <a:gridCol w="1738395"/>
              </a:tblGrid>
              <a:tr h="5957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Owner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Duration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Target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Status</a:t>
                      </a:r>
                      <a:endParaRPr lang="en-US" sz="1800" dirty="0"/>
                    </a:p>
                  </a:txBody>
                  <a:tcPr/>
                </a:tc>
              </a:tr>
              <a:tr h="451007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Planning</a:t>
                      </a:r>
                      <a:r>
                        <a:rPr lang="en-US" sz="1800" baseline="0" dirty="0" smtClean="0"/>
                        <a:t> Phase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Azure</a:t>
                      </a:r>
                      <a:r>
                        <a:rPr lang="en-US" sz="1800" baseline="0" dirty="0" smtClean="0"/>
                        <a:t> Cloud infrastructure – </a:t>
                      </a:r>
                      <a:r>
                        <a:rPr lang="en-US" sz="1800" baseline="0" dirty="0" err="1" smtClean="0"/>
                        <a:t>dev</a:t>
                      </a:r>
                      <a:r>
                        <a:rPr lang="en-US" sz="1800" baseline="0" dirty="0" smtClean="0"/>
                        <a:t> &amp; </a:t>
                      </a:r>
                      <a:r>
                        <a:rPr lang="en-US" sz="1800" baseline="0" dirty="0" err="1" smtClean="0"/>
                        <a:t>qa</a:t>
                      </a:r>
                      <a:r>
                        <a:rPr lang="en-US" sz="1800" baseline="0" dirty="0" smtClean="0"/>
                        <a:t> environments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 week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Early June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Requested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Cloud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Architecture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Vamshi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 weeks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Mid-June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Working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Basic “Hello World” service on Azure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Arun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 week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Early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June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Done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Pipeline</a:t>
                      </a:r>
                      <a:r>
                        <a:rPr lang="en-US" sz="1800" baseline="0" dirty="0" smtClean="0"/>
                        <a:t> for </a:t>
                      </a:r>
                      <a:r>
                        <a:rPr lang="en-US" sz="1800" baseline="0" dirty="0" err="1" smtClean="0"/>
                        <a:t>Synechron</a:t>
                      </a:r>
                      <a:r>
                        <a:rPr lang="en-US" sz="1800" baseline="0" dirty="0" smtClean="0"/>
                        <a:t> Contractors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Arun &amp; Vamshi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Ongoing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 Progress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Azure Training </a:t>
                      </a:r>
                      <a:r>
                        <a:rPr lang="en-US" sz="1800" baseline="0" dirty="0" smtClean="0"/>
                        <a:t> Material (from Microsoft)?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Vamshi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 weeks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Mid-June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Working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Sandbox</a:t>
                      </a:r>
                      <a:r>
                        <a:rPr lang="en-US" sz="1800" baseline="0" dirty="0" smtClean="0"/>
                        <a:t> scribbles service POC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Arun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 weeks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End-June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Planned</a:t>
                      </a:r>
                      <a:endParaRPr lang="en-US" sz="1800" dirty="0"/>
                    </a:p>
                  </a:txBody>
                  <a:tcPr/>
                </a:tc>
              </a:tr>
              <a:tr h="595739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Phase I</a:t>
                      </a:r>
                      <a:r>
                        <a:rPr lang="en-US" sz="1800" baseline="0" dirty="0" smtClean="0"/>
                        <a:t> – POC Cloud Implementation of Business Capabilities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789262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Authentication, MS, MR, Notification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 months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Mid-Sep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Planning</a:t>
                      </a:r>
                      <a:endParaRPr lang="en-US" sz="1800" dirty="0"/>
                    </a:p>
                  </a:txBody>
                  <a:tcPr/>
                </a:tc>
              </a:tr>
              <a:tr h="7892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Provisioning,</a:t>
                      </a:r>
                      <a:r>
                        <a:rPr lang="en-US" sz="1800" baseline="0" dirty="0" smtClean="0"/>
                        <a:t> DP, others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 months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7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Services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796626"/>
              </p:ext>
            </p:extLst>
          </p:nvPr>
        </p:nvGraphicFramePr>
        <p:xfrm>
          <a:off x="603250" y="1828794"/>
          <a:ext cx="13430253" cy="6143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761"/>
                <a:gridCol w="1945820"/>
                <a:gridCol w="1603693"/>
                <a:gridCol w="4601624"/>
                <a:gridCol w="1405436"/>
                <a:gridCol w="1772919"/>
              </a:tblGrid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Business Capability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Existing</a:t>
                      </a:r>
                      <a:r>
                        <a:rPr lang="en-US" sz="1600" baseline="0" dirty="0" smtClean="0"/>
                        <a:t> Commitment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Implementation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Target</a:t>
                      </a:r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Scheduler Service – POC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(supporting)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Platform Scalability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Replace Scribbles/Quartz/Externals</a:t>
                      </a:r>
                      <a:r>
                        <a:rPr lang="en-US" sz="1600" baseline="0" dirty="0" smtClean="0"/>
                        <a:t> – scalability bottleneck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End</a:t>
                      </a:r>
                      <a:r>
                        <a:rPr lang="en-US" sz="1600" baseline="0" dirty="0" smtClean="0"/>
                        <a:t> Jun</a:t>
                      </a:r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Security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Security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Platform Scalability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Security services –</a:t>
                      </a:r>
                      <a:r>
                        <a:rPr lang="en-US" sz="1600" baseline="0" dirty="0" smtClean="0"/>
                        <a:t> virus scan, health scan, threat scan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Aug – Sep</a:t>
                      </a:r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Recovery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Recovery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Application Resiliency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Lock, locate, alarm, wipe, factory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Sep</a:t>
                      </a:r>
                      <a:r>
                        <a:rPr lang="en-US" sz="1600" baseline="0" dirty="0" smtClean="0"/>
                        <a:t> – Oct</a:t>
                      </a:r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</a:t>
                      </a:r>
                      <a:r>
                        <a:rPr lang="en-US" sz="1600" baseline="0" dirty="0" smtClean="0"/>
                        <a:t> Notification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</a:t>
                      </a:r>
                      <a:r>
                        <a:rPr lang="en-US" sz="1600" baseline="0" dirty="0" smtClean="0"/>
                        <a:t> Notification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Application Resiliency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SMS, GCM, APNS, Email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Oct</a:t>
                      </a:r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Authentication Service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4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(supporting)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4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Application Resiliency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Authentication and validation of handset &amp; web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5909">
                <a:tc gridSpan="6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Data Protection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Data Protection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File &amp; Contact backup, restore, sync, management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Registration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4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Device Registration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Provisioning – auto and manual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 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Profiling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Profiling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Application analysis, battery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59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Telemetry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Device Telemetry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 usage,</a:t>
                      </a:r>
                      <a:r>
                        <a:rPr lang="en-US" sz="1600" baseline="0" dirty="0" smtClean="0"/>
                        <a:t> battery usage, device settings, agent management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5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0" y="1541959"/>
            <a:ext cx="27622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8090" y="2872647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Provisioning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090" y="3389026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File Sync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090" y="390540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Contact Sync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8089" y="442178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Locate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58090" y="493816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Virus Scan</a:t>
            </a: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67451" y="1658593"/>
            <a:ext cx="5721532" cy="50161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Cloud Services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54833" y="2481359"/>
            <a:ext cx="1397728" cy="638899"/>
          </a:xfrm>
          <a:prstGeom prst="rect">
            <a:avLst/>
          </a:prstGeom>
          <a:solidFill>
            <a:srgbClr val="FFC00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Device Registration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54832" y="3363434"/>
            <a:ext cx="1397730" cy="638899"/>
          </a:xfrm>
          <a:prstGeom prst="rect">
            <a:avLst/>
          </a:prstGeom>
          <a:solidFill>
            <a:srgbClr val="FFC00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Device Data Protection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4833" y="4245509"/>
            <a:ext cx="1397730" cy="638899"/>
          </a:xfrm>
          <a:prstGeom prst="rect">
            <a:avLst/>
          </a:prstGeom>
          <a:solidFill>
            <a:srgbClr val="FFC00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Device Recovery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54832" y="5127583"/>
            <a:ext cx="1397731" cy="638899"/>
          </a:xfrm>
          <a:prstGeom prst="rect">
            <a:avLst/>
          </a:prstGeom>
          <a:solidFill>
            <a:srgbClr val="FFC00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Device Security</a:t>
            </a:r>
          </a:p>
        </p:txBody>
      </p:sp>
      <p:cxnSp>
        <p:nvCxnSpPr>
          <p:cNvPr id="15" name="Straight Arrow Connector 14"/>
          <p:cNvCxnSpPr>
            <a:endCxn id="7" idx="1"/>
          </p:cNvCxnSpPr>
          <p:nvPr/>
        </p:nvCxnSpPr>
        <p:spPr>
          <a:xfrm flipV="1">
            <a:off x="3383279" y="2800809"/>
            <a:ext cx="4271554" cy="333096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prstDash val="sysDot"/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83279" y="3650283"/>
            <a:ext cx="4271552" cy="3260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prstDash val="sysDot"/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83279" y="3682883"/>
            <a:ext cx="4271552" cy="483779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prstDash val="sysDot"/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83279" y="4683042"/>
            <a:ext cx="4271552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prstDash val="sysDot"/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3383279" y="5199422"/>
            <a:ext cx="4271552" cy="24761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prstDash val="sysDot"/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96490" y="2800808"/>
            <a:ext cx="461665" cy="2678728"/>
          </a:xfrm>
          <a:prstGeom prst="rect">
            <a:avLst/>
          </a:prstGeom>
          <a:solidFill>
            <a:srgbClr val="FC7264"/>
          </a:solidFill>
          <a:effectLst>
            <a:innerShdw blurRad="114300">
              <a:prstClr val="black"/>
            </a:innerShdw>
          </a:effectLst>
        </p:spPr>
        <p:txBody>
          <a:bodyPr vert="vert270" wrap="square" rtlCol="0" anchor="ctr" anchorCtr="0">
            <a:spAutoFit/>
          </a:bodyPr>
          <a:lstStyle/>
          <a:p>
            <a:pPr algn="ctr"/>
            <a:r>
              <a:rPr lang="en-US" sz="1800" dirty="0" smtClean="0"/>
              <a:t>Distributed Queue</a:t>
            </a:r>
          </a:p>
        </p:txBody>
      </p:sp>
      <p:sp>
        <p:nvSpPr>
          <p:cNvPr id="1024" name="Flowchart: Magnetic Disk 1023"/>
          <p:cNvSpPr/>
          <p:nvPr/>
        </p:nvSpPr>
        <p:spPr>
          <a:xfrm>
            <a:off x="11887199" y="2510455"/>
            <a:ext cx="1058091" cy="91380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Blob Storage</a:t>
            </a:r>
          </a:p>
        </p:txBody>
      </p:sp>
      <p:sp>
        <p:nvSpPr>
          <p:cNvPr id="37" name="Flowchart: Magnetic Disk 36"/>
          <p:cNvSpPr/>
          <p:nvPr/>
        </p:nvSpPr>
        <p:spPr>
          <a:xfrm>
            <a:off x="11887200" y="3769240"/>
            <a:ext cx="1058091" cy="91380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Table Storage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11887200" y="5126401"/>
            <a:ext cx="1058091" cy="91380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030" name="Oval 1029"/>
          <p:cNvSpPr/>
          <p:nvPr/>
        </p:nvSpPr>
        <p:spPr>
          <a:xfrm>
            <a:off x="10228217" y="2359771"/>
            <a:ext cx="1280160" cy="88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Registration Service Implementation</a:t>
            </a:r>
          </a:p>
        </p:txBody>
      </p:sp>
      <p:sp>
        <p:nvSpPr>
          <p:cNvPr id="41" name="Oval 40"/>
          <p:cNvSpPr/>
          <p:nvPr/>
        </p:nvSpPr>
        <p:spPr>
          <a:xfrm>
            <a:off x="10228217" y="3343932"/>
            <a:ext cx="1280160" cy="88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Data Protection Service Implementation</a:t>
            </a:r>
          </a:p>
        </p:txBody>
      </p:sp>
      <p:sp>
        <p:nvSpPr>
          <p:cNvPr id="42" name="Oval 41"/>
          <p:cNvSpPr/>
          <p:nvPr/>
        </p:nvSpPr>
        <p:spPr>
          <a:xfrm>
            <a:off x="10228217" y="4328093"/>
            <a:ext cx="1280160" cy="88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Recovery Service Implementation</a:t>
            </a:r>
          </a:p>
        </p:txBody>
      </p:sp>
      <p:sp>
        <p:nvSpPr>
          <p:cNvPr id="43" name="Oval 42"/>
          <p:cNvSpPr/>
          <p:nvPr/>
        </p:nvSpPr>
        <p:spPr>
          <a:xfrm>
            <a:off x="10228217" y="5312253"/>
            <a:ext cx="1280160" cy="88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Security Service Implementation</a:t>
            </a:r>
          </a:p>
        </p:txBody>
      </p:sp>
      <p:graphicFrame>
        <p:nvGraphicFramePr>
          <p:cNvPr id="1032" name="Diagram 1031"/>
          <p:cNvGraphicFramePr/>
          <p:nvPr>
            <p:extLst>
              <p:ext uri="{D42A27DB-BD31-4B8C-83A1-F6EECF244321}">
                <p14:modId xmlns:p14="http://schemas.microsoft.com/office/powerpoint/2010/main" val="1292378728"/>
              </p:ext>
            </p:extLst>
          </p:nvPr>
        </p:nvGraphicFramePr>
        <p:xfrm>
          <a:off x="1058089" y="2359771"/>
          <a:ext cx="2325189" cy="44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57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Handset </a:t>
            </a:r>
            <a:r>
              <a:rPr lang="en-US" smtClean="0"/>
              <a:t>&amp; Web Integration</a:t>
            </a:r>
            <a:endParaRPr lang="en-US" dirty="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14" y="1556131"/>
            <a:ext cx="27622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0" y="1541959"/>
            <a:ext cx="27622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058090" y="2872647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Provisioning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58090" y="3389026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File Sync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58090" y="390540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Contact Sync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8089" y="442178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Locate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58090" y="4938165"/>
            <a:ext cx="2325189" cy="522514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Virus Scan</a:t>
            </a: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1173728626"/>
              </p:ext>
            </p:extLst>
          </p:nvPr>
        </p:nvGraphicFramePr>
        <p:xfrm>
          <a:off x="1058089" y="2359771"/>
          <a:ext cx="2325189" cy="44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hevron 4"/>
          <p:cNvSpPr/>
          <p:nvPr/>
        </p:nvSpPr>
        <p:spPr>
          <a:xfrm>
            <a:off x="5120640" y="3395161"/>
            <a:ext cx="3043646" cy="194754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0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700642"/>
          </a:xfrm>
        </p:spPr>
        <p:txBody>
          <a:bodyPr/>
          <a:lstStyle/>
          <a:p>
            <a:r>
              <a:rPr lang="en-US" dirty="0" smtClean="0"/>
              <a:t>PA Transformation - Proposed Architecture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8" y="1404698"/>
            <a:ext cx="13930394" cy="6108970"/>
          </a:xfrm>
        </p:spPr>
      </p:pic>
    </p:spTree>
    <p:extLst>
      <p:ext uri="{BB962C8B-B14F-4D97-AF65-F5344CB8AC3E}">
        <p14:creationId xmlns:p14="http://schemas.microsoft.com/office/powerpoint/2010/main" val="404058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55" y="1306288"/>
            <a:ext cx="9176326" cy="64839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 Transformation - Cloud Reference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2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" y="1306287"/>
            <a:ext cx="13782922" cy="62226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 Transformation – Infrastructure Component 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Jim Talbot to share project plan and deliverables from next meeting</a:t>
            </a:r>
            <a:endParaRPr lang="en-US" dirty="0"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endParaRPr lang="en-US" dirty="0" smtClean="0">
              <a:solidFill>
                <a:srgbClr val="1F497D"/>
              </a:solidFill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r>
              <a:rPr lang="en-US" dirty="0" smtClean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Cloud </a:t>
            </a: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versus </a:t>
            </a:r>
            <a:r>
              <a:rPr lang="en-US" dirty="0" err="1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on-premise</a:t>
            </a: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 – Jingming to schedule separate discussion to close on this</a:t>
            </a:r>
            <a:endParaRPr lang="en-US" dirty="0"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endParaRPr lang="en-US" dirty="0" smtClean="0">
              <a:solidFill>
                <a:srgbClr val="1F497D"/>
              </a:solidFill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r>
              <a:rPr lang="en-US" dirty="0" smtClean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Cloud </a:t>
            </a: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security model so we can host PII data in cloud – Mark C to drive this, it is a long-term initiative will not impact platform optimization</a:t>
            </a:r>
            <a:endParaRPr lang="en-US" dirty="0"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endParaRPr lang="en-US" dirty="0" smtClean="0">
              <a:solidFill>
                <a:srgbClr val="1F497D"/>
              </a:solidFill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r>
              <a:rPr lang="en-US" dirty="0" smtClean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Project </a:t>
            </a: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teams – use journey team </a:t>
            </a:r>
            <a:r>
              <a:rPr lang="en-US" dirty="0" smtClean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model</a:t>
            </a:r>
            <a:endParaRPr lang="en-US" dirty="0" smtClean="0"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endParaRPr lang="en-US" dirty="0" smtClean="0">
              <a:solidFill>
                <a:srgbClr val="1F497D"/>
              </a:solidFill>
              <a:latin typeface="Calibri"/>
              <a:ea typeface="Times New Roman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"/>
            </a:pPr>
            <a:r>
              <a:rPr lang="en-US" dirty="0" smtClean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Azure </a:t>
            </a:r>
            <a:r>
              <a:rPr lang="en-US" dirty="0">
                <a:solidFill>
                  <a:srgbClr val="1F497D"/>
                </a:solidFill>
                <a:latin typeface="Calibri"/>
                <a:ea typeface="Times New Roman"/>
                <a:cs typeface="Times New Roman"/>
              </a:rPr>
              <a:t>common stack – Arun to setup meeting with Sri, Omri, Mark, Vamshi, Jingming so that we have a common azure stack as much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5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1" y="1246909"/>
            <a:ext cx="13965382" cy="6388925"/>
          </a:xfrm>
        </p:spPr>
      </p:pic>
    </p:spTree>
    <p:extLst>
      <p:ext uri="{BB962C8B-B14F-4D97-AF65-F5344CB8AC3E}">
        <p14:creationId xmlns:p14="http://schemas.microsoft.com/office/powerpoint/2010/main" val="425711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291908"/>
            <a:ext cx="13467805" cy="800369"/>
          </a:xfrm>
        </p:spPr>
        <p:txBody>
          <a:bodyPr>
            <a:normAutofit/>
          </a:bodyPr>
          <a:lstStyle/>
          <a:p>
            <a:pPr defTabSz="1217155" fontAlgn="base">
              <a:spcAft>
                <a:spcPct val="0"/>
              </a:spcAft>
            </a:pPr>
            <a:r>
              <a:rPr lang="en-US" altLang="en-US" sz="3700" dirty="0" smtClean="0">
                <a:ea typeface="Calibri" pitchFamily="34" charset="0"/>
                <a:cs typeface="Tahoma" pitchFamily="34" charset="0"/>
              </a:rPr>
              <a:t>Journey Team </a:t>
            </a:r>
            <a:r>
              <a:rPr lang="en-US" altLang="en-US" sz="3700" dirty="0">
                <a:ea typeface="Calibri" pitchFamily="34" charset="0"/>
                <a:cs typeface="Tahoma" pitchFamily="34" charset="0"/>
              </a:rPr>
              <a:t>Structure</a:t>
            </a:r>
            <a:endParaRPr lang="en-US" altLang="en-US" sz="9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0104" y="1151774"/>
            <a:ext cx="14440298" cy="664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716" tIns="0" rIns="121716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Each team responsible for their own backlog and KPIs</a:t>
            </a:r>
          </a:p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Co-location is ideal and we will strive for this where possible</a:t>
            </a:r>
          </a:p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Clarity around KPIs and responsibilities</a:t>
            </a:r>
          </a:p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Syncing between teams, sharing ideas and staying in alignment architecturally is imperative</a:t>
            </a:r>
          </a:p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Team capabilities to drive a task end-to-end is ideal, there will be instances where teams will leverage other areas that have domain expertise</a:t>
            </a:r>
          </a:p>
          <a:p>
            <a:pPr marL="652909" indent="-652909" defTabSz="1217155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cs typeface="Arial" pitchFamily="34" charset="0"/>
              </a:rPr>
              <a:t>Examine and change if needed as necessary</a:t>
            </a:r>
            <a:endParaRPr lang="en-US" sz="3200" dirty="0">
              <a:solidFill>
                <a:prstClr val="black"/>
              </a:solidFill>
            </a:endParaRPr>
          </a:p>
          <a:p>
            <a:pPr defTabSz="1217155" eaLnBrk="0" hangingPunct="0">
              <a:lnSpc>
                <a:spcPct val="150000"/>
              </a:lnSpc>
            </a:pPr>
            <a:endParaRPr lang="en-US" altLang="en-US" sz="3200" dirty="0">
              <a:solidFill>
                <a:srgbClr val="000000"/>
              </a:solidFill>
              <a:ea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1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3844" y="1213456"/>
            <a:ext cx="13678378" cy="5975366"/>
          </a:xfrm>
        </p:spPr>
        <p:txBody>
          <a:bodyPr>
            <a:normAutofit lnSpcReduction="10000"/>
          </a:bodyPr>
          <a:lstStyle/>
          <a:p>
            <a:pPr>
              <a:spcBef>
                <a:spcPts val="799"/>
              </a:spcBef>
            </a:pPr>
            <a:r>
              <a:rPr lang="en-US" sz="2400" b="0" dirty="0"/>
              <a:t>Build MVP to gather quick feedback (lean) / align expectations (strategic) – learn!</a:t>
            </a:r>
          </a:p>
          <a:p>
            <a:pPr>
              <a:spcBef>
                <a:spcPts val="799"/>
              </a:spcBef>
            </a:pPr>
            <a:endParaRPr lang="en-US" sz="2400" dirty="0"/>
          </a:p>
          <a:p>
            <a:pPr>
              <a:spcBef>
                <a:spcPts val="799"/>
              </a:spcBef>
            </a:pPr>
            <a:r>
              <a:rPr lang="en-US" sz="2400" b="0" dirty="0"/>
              <a:t>Eliminate waste – automate repetitive steps, nightly regression, single trunk development, reuse features/functionality across implementations and solutions to reduce time-to-market</a:t>
            </a:r>
          </a:p>
          <a:p>
            <a:pPr>
              <a:spcBef>
                <a:spcPts val="799"/>
              </a:spcBef>
            </a:pPr>
            <a:endParaRPr lang="en-US" sz="2400" dirty="0"/>
          </a:p>
          <a:p>
            <a:pPr>
              <a:spcBef>
                <a:spcPts val="799"/>
              </a:spcBef>
            </a:pPr>
            <a:r>
              <a:rPr lang="en-US" sz="2400" b="0" dirty="0"/>
              <a:t>Continuously deliver to burn down the backlog, deploy, learn and measure to meaningfully impact the KPIs</a:t>
            </a:r>
            <a:endParaRPr lang="en-US" sz="2400" dirty="0"/>
          </a:p>
          <a:p>
            <a:pPr>
              <a:spcBef>
                <a:spcPts val="799"/>
              </a:spcBef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799"/>
              </a:spcBef>
            </a:pPr>
            <a:r>
              <a:rPr lang="en-US" sz="2400" b="0" dirty="0"/>
              <a:t>Architect to fail-open and design to be hardware/network failure resilient</a:t>
            </a:r>
          </a:p>
          <a:p>
            <a:pPr>
              <a:spcBef>
                <a:spcPts val="799"/>
              </a:spcBef>
            </a:pPr>
            <a:endParaRPr lang="en-US" sz="2400" b="0" dirty="0"/>
          </a:p>
          <a:p>
            <a:pPr>
              <a:spcBef>
                <a:spcPts val="799"/>
              </a:spcBef>
            </a:pPr>
            <a:r>
              <a:rPr lang="en-US" sz="2400" b="0" dirty="0"/>
              <a:t>Develop with feature-flag configurations to allow A/B testing and controlled, risk-mitigated releases</a:t>
            </a:r>
          </a:p>
          <a:p>
            <a:pPr>
              <a:spcBef>
                <a:spcPts val="799"/>
              </a:spcBef>
            </a:pPr>
            <a:endParaRPr lang="en-US" sz="2400" b="0" dirty="0"/>
          </a:p>
          <a:p>
            <a:pPr>
              <a:spcBef>
                <a:spcPts val="799"/>
              </a:spcBef>
            </a:pPr>
            <a:r>
              <a:rPr lang="en-US" sz="2400" b="0" dirty="0"/>
              <a:t>Have persistent, co-located, small, high output quality teams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Journey Team -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31528" y="291909"/>
            <a:ext cx="13494620" cy="796435"/>
          </a:xfrm>
        </p:spPr>
        <p:txBody>
          <a:bodyPr>
            <a:normAutofit/>
          </a:bodyPr>
          <a:lstStyle/>
          <a:p>
            <a:r>
              <a:rPr lang="en-US" sz="3700" dirty="0" smtClean="0"/>
              <a:t>Journey Team Process </a:t>
            </a:r>
            <a:r>
              <a:rPr lang="en-US" sz="3700" dirty="0"/>
              <a:t>– Idea to Production Lifecycle</a:t>
            </a:r>
            <a:endParaRPr lang="he-IL" sz="3700" dirty="0"/>
          </a:p>
        </p:txBody>
      </p:sp>
      <p:graphicFrame>
        <p:nvGraphicFramePr>
          <p:cNvPr id="4" name="דיאגרמה 3"/>
          <p:cNvGraphicFramePr/>
          <p:nvPr>
            <p:extLst>
              <p:ext uri="{D42A27DB-BD31-4B8C-83A1-F6EECF244321}">
                <p14:modId xmlns:p14="http://schemas.microsoft.com/office/powerpoint/2010/main" val="1872815437"/>
              </p:ext>
            </p:extLst>
          </p:nvPr>
        </p:nvGraphicFramePr>
        <p:xfrm>
          <a:off x="517643" y="1954561"/>
          <a:ext cx="13364685" cy="587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17234" y="2040979"/>
            <a:ext cx="2459826" cy="1486076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MVP</a:t>
            </a:r>
          </a:p>
          <a:p>
            <a:pPr defTabSz="1305649"/>
            <a:r>
              <a:rPr lang="en-US" b="0" dirty="0">
                <a:latin typeface="Arial"/>
              </a:rPr>
              <a:t>Spec</a:t>
            </a:r>
          </a:p>
          <a:p>
            <a:pPr defTabSz="1305649"/>
            <a:r>
              <a:rPr lang="en-US" b="0" dirty="0">
                <a:latin typeface="Arial"/>
              </a:rPr>
              <a:t>High level Design</a:t>
            </a:r>
            <a:endParaRPr lang="he-IL" b="0" dirty="0">
              <a:latin typeface="Arial"/>
            </a:endParaRPr>
          </a:p>
          <a:p>
            <a:pPr defTabSz="1305649"/>
            <a:r>
              <a:rPr lang="en-US" b="0" dirty="0">
                <a:latin typeface="Arial"/>
              </a:rPr>
              <a:t>KPIs</a:t>
            </a:r>
            <a:endParaRPr lang="he-IL" b="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04758" y="4648593"/>
            <a:ext cx="2273878" cy="1824630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Break into tasks</a:t>
            </a:r>
            <a:br>
              <a:rPr lang="en-US" b="0" dirty="0">
                <a:latin typeface="Arial"/>
              </a:rPr>
            </a:br>
            <a:r>
              <a:rPr lang="en-US" b="0" dirty="0">
                <a:latin typeface="Arial"/>
              </a:rPr>
              <a:t>Design</a:t>
            </a:r>
          </a:p>
          <a:p>
            <a:pPr defTabSz="1305649"/>
            <a:r>
              <a:rPr lang="en-US" b="0" dirty="0">
                <a:latin typeface="Arial"/>
              </a:rPr>
              <a:t>UX</a:t>
            </a:r>
            <a:endParaRPr lang="he-IL" b="0" dirty="0">
              <a:latin typeface="Arial"/>
            </a:endParaRPr>
          </a:p>
          <a:p>
            <a:pPr defTabSz="1305649"/>
            <a:r>
              <a:rPr lang="en-US" b="0" dirty="0">
                <a:latin typeface="Arial"/>
              </a:rPr>
              <a:t>Implementation </a:t>
            </a:r>
            <a:br>
              <a:rPr lang="en-US" b="0" dirty="0">
                <a:latin typeface="Arial"/>
              </a:rPr>
            </a:br>
            <a:r>
              <a:rPr lang="en-US" b="0" dirty="0">
                <a:latin typeface="Arial"/>
              </a:rPr>
              <a:t>&amp; TDD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99106" y="7150287"/>
            <a:ext cx="2413340" cy="470413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Acceptance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21" y="7002232"/>
            <a:ext cx="3841615" cy="808968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Product, UX and Developers</a:t>
            </a:r>
          </a:p>
          <a:p>
            <a:pPr defTabSz="1305649"/>
            <a:r>
              <a:rPr lang="en-US" b="0" dirty="0">
                <a:latin typeface="Arial"/>
              </a:rPr>
              <a:t>experience as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526" y="4648588"/>
            <a:ext cx="3577295" cy="808968"/>
          </a:xfrm>
          <a:prstGeom prst="rect">
            <a:avLst/>
          </a:prstGeom>
          <a:noFill/>
        </p:spPr>
        <p:txBody>
          <a:bodyPr wrap="squar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Releasing the feature</a:t>
            </a:r>
          </a:p>
          <a:p>
            <a:pPr defTabSz="1305649"/>
            <a:r>
              <a:rPr lang="en-US" b="0" dirty="0">
                <a:latin typeface="Arial"/>
              </a:rPr>
              <a:t>Feature flags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551" y="1868152"/>
            <a:ext cx="4024732" cy="1486076"/>
          </a:xfrm>
          <a:prstGeom prst="rect">
            <a:avLst/>
          </a:prstGeom>
          <a:noFill/>
        </p:spPr>
        <p:txBody>
          <a:bodyPr wrap="squar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Dashboard &amp; Numbers</a:t>
            </a:r>
          </a:p>
          <a:p>
            <a:pPr defTabSz="1305649"/>
            <a:r>
              <a:rPr lang="en-US" b="0" dirty="0">
                <a:latin typeface="Arial"/>
              </a:rPr>
              <a:t>AB testing</a:t>
            </a:r>
          </a:p>
          <a:p>
            <a:pPr defTabSz="1305649"/>
            <a:r>
              <a:rPr lang="en-US" b="0" dirty="0">
                <a:latin typeface="Arial"/>
              </a:rPr>
              <a:t>Learn User Experience</a:t>
            </a:r>
          </a:p>
          <a:p>
            <a:pPr defTabSz="1305649"/>
            <a:r>
              <a:rPr lang="en-US" b="0" dirty="0">
                <a:latin typeface="Arial"/>
              </a:rPr>
              <a:t>Create new user stories</a:t>
            </a:r>
          </a:p>
        </p:txBody>
      </p:sp>
    </p:spTree>
    <p:extLst>
      <p:ext uri="{BB962C8B-B14F-4D97-AF65-F5344CB8AC3E}">
        <p14:creationId xmlns:p14="http://schemas.microsoft.com/office/powerpoint/2010/main" val="32102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875" y="291909"/>
            <a:ext cx="13467805" cy="796435"/>
          </a:xfrm>
        </p:spPr>
        <p:txBody>
          <a:bodyPr/>
          <a:lstStyle/>
          <a:p>
            <a:pPr defTabSz="1217155" fontAlgn="base">
              <a:spcAft>
                <a:spcPct val="0"/>
              </a:spcAft>
            </a:pPr>
            <a:r>
              <a:rPr lang="en-US" altLang="en-US" sz="4000" dirty="0">
                <a:ea typeface="Calibri" pitchFamily="34" charset="0"/>
                <a:cs typeface="Tahoma" pitchFamily="34" charset="0"/>
              </a:rPr>
              <a:t>Team Structure - example</a:t>
            </a:r>
            <a:endParaRPr lang="en-US" altLang="en-US" sz="1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55070"/>
              </p:ext>
            </p:extLst>
          </p:nvPr>
        </p:nvGraphicFramePr>
        <p:xfrm>
          <a:off x="328661" y="1445121"/>
          <a:ext cx="14111995" cy="6159000"/>
        </p:xfrm>
        <a:graphic>
          <a:graphicData uri="http://schemas.openxmlformats.org/drawingml/2006/table">
            <a:tbl>
              <a:tblPr firstRow="1" firstCol="1" bandRow="1"/>
              <a:tblGrid>
                <a:gridCol w="2000663"/>
                <a:gridCol w="2780611"/>
                <a:gridCol w="2794257"/>
                <a:gridCol w="3089128"/>
                <a:gridCol w="3447336"/>
              </a:tblGrid>
              <a:tr h="696130">
                <a:tc>
                  <a:txBody>
                    <a:bodyPr/>
                    <a:lstStyle/>
                    <a:p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Team/ Parameter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More </a:t>
                      </a:r>
                      <a:r>
                        <a:rPr lang="en-US" sz="18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Utilization</a:t>
                      </a:r>
                    </a:p>
                    <a:p>
                      <a:pPr marL="0" marR="0" indent="0" algn="l" defTabSz="9797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(TLV)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Improve Resolution (TLV)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Improve Resolution (Nashville)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696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Capabilities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Relationship with Technicians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130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Integration with KANA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App dev.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effectLst/>
                          <a:latin typeface="+mn-lt"/>
                        </a:rPr>
                        <a:t>V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Web dev.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IVR dev.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Back End dev.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Comm. tools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effectLst/>
                          <a:latin typeface="+mn-lt"/>
                        </a:rPr>
                        <a:t>V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/>
                          <a:cs typeface="Times New Roman"/>
                        </a:rPr>
                        <a:t>Members</a:t>
                      </a:r>
                      <a:endParaRPr lang="en-US" sz="18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Tech Lead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Omer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Baki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Asaf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Kotzer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Greg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 Newton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Product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New PM (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Merav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Ofer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Padan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Simon Harper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81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/>
                          <a:cs typeface="Times New Roman"/>
                        </a:rPr>
                        <a:t>UX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Amitay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Lev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Rotem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Lanir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??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6130"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Developers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Elad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, Omri,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Rotem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, (QA)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Amir, Or,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Yshay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Zahi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, Maria</a:t>
                      </a: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Guru,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 Michael,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Jagan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, Satish</a:t>
                      </a:r>
                      <a:endParaRPr lang="en-US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290" marR="100290" marT="73745" marB="737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5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– Platform Optimization (Jingming to update slide)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2400" dirty="0" smtClean="0"/>
              <a:t>Deliver a new platform designed around fine grained services</a:t>
            </a:r>
          </a:p>
          <a:p>
            <a:r>
              <a:rPr lang="en-US" sz="2400" dirty="0" smtClean="0"/>
              <a:t> Reduce investment in current platform with minimal impact to current commitments</a:t>
            </a:r>
          </a:p>
          <a:p>
            <a:r>
              <a:rPr lang="en-US" sz="2400" dirty="0" smtClean="0"/>
              <a:t> Work towards the following goals architecturally (KPI/goals assume appropriate hardware capacity to meet goals)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0580"/>
              </p:ext>
            </p:extLst>
          </p:nvPr>
        </p:nvGraphicFramePr>
        <p:xfrm>
          <a:off x="3074997" y="3748096"/>
          <a:ext cx="9321655" cy="382836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14053"/>
                <a:gridCol w="6007602"/>
              </a:tblGrid>
              <a:tr h="262927">
                <a:tc>
                  <a:txBody>
                    <a:bodyPr/>
                    <a:lstStyle/>
                    <a:p>
                      <a:pPr marL="0" marR="0" indent="0" algn="ctr" defTabSz="4571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Themes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dirty="0" smtClean="0"/>
                        <a:t>KPI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Scalability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Unlimited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Availability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99.99+%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&lt; 4 sec end-to-end service responsiveness</a:t>
                      </a:r>
                    </a:p>
                  </a:txBody>
                  <a:tcPr marL="146304" marR="146304" marT="54864" marB="54864" anchor="ctr"/>
                </a:tc>
              </a:tr>
              <a:tr h="34498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New carrier deployment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&lt; 1 month for standing up a new carrier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End to end multi-tenancy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Technology independence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Agnostic – no affinity to specific underlying technology</a:t>
                      </a:r>
                    </a:p>
                  </a:txBody>
                  <a:tcPr marL="146304" marR="146304" marT="54864" marB="54864" anchor="ctr"/>
                </a:tc>
              </a:tr>
              <a:tr h="4309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Fast prod deployment</a:t>
                      </a: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&lt; 30 minutes prod deployment per app server</a:t>
                      </a: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Dynamic</a:t>
                      </a:r>
                      <a:r>
                        <a:rPr lang="en-US" sz="1200" baseline="0" dirty="0" smtClean="0"/>
                        <a:t> production configuration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Supported without restarts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Distributed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load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Real time performance based load balancing</a:t>
                      </a:r>
                    </a:p>
                  </a:txBody>
                  <a:tcPr marL="146304" marR="146304" marT="54864" marB="54864" anchor="ctr"/>
                </a:tc>
              </a:tr>
              <a:tr h="344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Operational Insights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Real-time single point monitoring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54864" marB="54864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15601" y="4049488"/>
            <a:ext cx="987213" cy="960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System robustness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5601" y="5114763"/>
            <a:ext cx="1005840" cy="9725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Time to market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5600" y="6178733"/>
            <a:ext cx="987213" cy="1397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Operational efficiency</a:t>
            </a:r>
          </a:p>
        </p:txBody>
      </p:sp>
    </p:spTree>
    <p:extLst>
      <p:ext uri="{BB962C8B-B14F-4D97-AF65-F5344CB8AC3E}">
        <p14:creationId xmlns:p14="http://schemas.microsoft.com/office/powerpoint/2010/main" val="16148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GENESIS – Platform Optimization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dirty="0" smtClean="0"/>
              <a:t>Goal: </a:t>
            </a:r>
            <a:r>
              <a:rPr lang="en-US" dirty="0" smtClean="0"/>
              <a:t>Build new and existing business capabilities </a:t>
            </a:r>
            <a:r>
              <a:rPr lang="en-US" sz="1400" dirty="0" smtClean="0">
                <a:latin typeface="+mj-lt"/>
              </a:rPr>
              <a:t>(1)</a:t>
            </a:r>
            <a:r>
              <a:rPr lang="en-US" dirty="0" smtClean="0"/>
              <a:t> fast </a:t>
            </a:r>
            <a:r>
              <a:rPr lang="en-US" sz="1400" dirty="0" smtClean="0"/>
              <a:t>(2) </a:t>
            </a:r>
            <a:r>
              <a:rPr lang="en-US" dirty="0" smtClean="0"/>
              <a:t>with very high scalability &amp; availability </a:t>
            </a:r>
            <a:r>
              <a:rPr lang="en-US" sz="1400" dirty="0" smtClean="0"/>
              <a:t>(3)</a:t>
            </a:r>
            <a:r>
              <a:rPr lang="en-US" dirty="0" smtClean="0"/>
              <a:t> utilizing cloud PAAS as much as possible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/>
              <a:t>Approach:</a:t>
            </a:r>
            <a:r>
              <a:rPr lang="en-US" dirty="0" smtClean="0"/>
              <a:t> Build independent services on Azure cloud first. Migrate – if needed – any services that need to be on premise due to PII restrictions.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/>
              <a:t>Impact to existing commitments</a:t>
            </a:r>
            <a:r>
              <a:rPr lang="en-US" dirty="0" smtClean="0"/>
              <a:t>: Mitigate by executing existing commitments under the greenfield approach where ever possible. Aggressively onboard resources as they become available.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b="1" dirty="0" smtClean="0"/>
              <a:t>Project start date: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June 2014 (waiting on approval)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to current platform commitments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765247"/>
              </p:ext>
            </p:extLst>
          </p:nvPr>
        </p:nvGraphicFramePr>
        <p:xfrm>
          <a:off x="603250" y="1828796"/>
          <a:ext cx="13191128" cy="57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367"/>
                <a:gridCol w="1449977"/>
                <a:gridCol w="4010297"/>
                <a:gridCol w="4049487"/>
              </a:tblGrid>
              <a:tr h="805544">
                <a:tc>
                  <a:txBody>
                    <a:bodyPr/>
                    <a:lstStyle/>
                    <a:p>
                      <a:r>
                        <a:rPr lang="en-US" dirty="0" smtClean="0"/>
                        <a:t>Commitment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Resources -&gt; Genesis</a:t>
                      </a:r>
                      <a:endParaRPr lang="en-US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SG</a:t>
                      </a:r>
                      <a:r>
                        <a:rPr lang="en-US" sz="1800" baseline="0" dirty="0" smtClean="0"/>
                        <a:t> 3.0 REST, Labs 8.0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Complete as planned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pPr marL="0" marR="0" indent="0" algn="l" defTabSz="54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Data Model Optimization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Complete</a:t>
                      </a:r>
                      <a:r>
                        <a:rPr lang="en-US" sz="1800" baseline="0" dirty="0" smtClean="0"/>
                        <a:t> as planned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 resources to</a:t>
                      </a:r>
                      <a:r>
                        <a:rPr lang="en-US" sz="1800" baseline="0" dirty="0" smtClean="0"/>
                        <a:t> genesis (Sep)</a:t>
                      </a:r>
                      <a:endParaRPr lang="en-US" sz="1800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Oracle Migration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12/31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Complete as planned with 1 DBA, 1 Dev resource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Verizon App Resiliency </a:t>
                      </a:r>
                      <a:r>
                        <a:rPr lang="en-US" sz="1800" dirty="0" err="1" smtClean="0"/>
                        <a:t>Ph</a:t>
                      </a:r>
                      <a:r>
                        <a:rPr lang="en-US" sz="1800" dirty="0" smtClean="0"/>
                        <a:t> II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9/30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Complete</a:t>
                      </a:r>
                      <a:r>
                        <a:rPr lang="en-US" sz="1800" baseline="0" dirty="0" smtClean="0"/>
                        <a:t> as planned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r>
                        <a:rPr lang="en-US" sz="1800" baseline="0" dirty="0" smtClean="0"/>
                        <a:t> resource to genesis (July)</a:t>
                      </a:r>
                    </a:p>
                    <a:p>
                      <a:r>
                        <a:rPr lang="en-US" sz="1800" baseline="0" dirty="0" smtClean="0"/>
                        <a:t>1 resource to genesis (Aug)</a:t>
                      </a:r>
                      <a:endParaRPr lang="en-US" sz="1800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Platform</a:t>
                      </a:r>
                      <a:r>
                        <a:rPr lang="en-US" sz="1800" baseline="0" dirty="0" smtClean="0"/>
                        <a:t> Scalability &amp; Capacity Improvements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7/31</a:t>
                      </a:r>
                    </a:p>
                    <a:p>
                      <a:endParaRPr lang="en-US" sz="1800" dirty="0" smtClean="0"/>
                    </a:p>
                    <a:p>
                      <a:r>
                        <a:rPr lang="en-US" sz="1800" dirty="0" smtClean="0"/>
                        <a:t>12/31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Complete to 2500-3000 TPS by 6/30</a:t>
                      </a:r>
                    </a:p>
                    <a:p>
                      <a:endParaRPr lang="en-US" sz="1800" dirty="0" smtClean="0"/>
                    </a:p>
                    <a:p>
                      <a:r>
                        <a:rPr lang="en-US" sz="1800" dirty="0" smtClean="0"/>
                        <a:t>Continue</a:t>
                      </a:r>
                      <a:r>
                        <a:rPr lang="en-US" sz="1800" baseline="0" dirty="0" smtClean="0"/>
                        <a:t> with caching to 4000 TPS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 resources to genesis (July)</a:t>
                      </a:r>
                    </a:p>
                    <a:p>
                      <a:endParaRPr lang="en-US" sz="1800" dirty="0" smtClean="0"/>
                    </a:p>
                    <a:p>
                      <a:r>
                        <a:rPr lang="en-US" sz="1800" dirty="0" smtClean="0"/>
                        <a:t>1DBA, 1 Dev continue</a:t>
                      </a:r>
                      <a:r>
                        <a:rPr lang="en-US" sz="1800" baseline="0" dirty="0" smtClean="0"/>
                        <a:t> on caching</a:t>
                      </a:r>
                      <a:endParaRPr lang="en-US" sz="1800" dirty="0"/>
                    </a:p>
                  </a:txBody>
                  <a:tcPr/>
                </a:tc>
              </a:tr>
              <a:tr h="8055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Jabber</a:t>
                      </a:r>
                      <a:r>
                        <a:rPr lang="en-US" sz="1800" baseline="0" dirty="0" smtClean="0"/>
                        <a:t> Deprecation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N/A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Replace by genesis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2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 Platform – </a:t>
            </a:r>
            <a:r>
              <a:rPr lang="en-US" dirty="0" smtClean="0"/>
              <a:t>Scalability Roadmap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513182"/>
              </p:ext>
            </p:extLst>
          </p:nvPr>
        </p:nvGraphicFramePr>
        <p:xfrm>
          <a:off x="603250" y="1828800"/>
          <a:ext cx="1343025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6750"/>
                <a:gridCol w="4476750"/>
                <a:gridCol w="447675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Estimated</a:t>
                      </a:r>
                      <a:r>
                        <a:rPr lang="en-US" baseline="0" dirty="0" smtClean="0"/>
                        <a:t> TPS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 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Glory</a:t>
                      </a:r>
                      <a:r>
                        <a:rPr lang="en-US" baseline="0" dirty="0" smtClean="0"/>
                        <a:t> (core-carrier integration)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Tuning and optimizations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Hazelcast</a:t>
                      </a:r>
                      <a:r>
                        <a:rPr lang="en-US" dirty="0" smtClean="0"/>
                        <a:t> eviction improvements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r>
                        <a:rPr lang="en-US" baseline="0" dirty="0" smtClean="0"/>
                        <a:t> separation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 servlet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2100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Jabber optimization, PAQ servlet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2500-3000 TPS (mid-June)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3500-4000 TPS (Dec)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Sharding</a:t>
                      </a:r>
                      <a:endParaRPr lang="en-US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/>
                        <a:t>Beyond 5000 TPS</a:t>
                      </a:r>
                      <a:endParaRPr lang="en-US" strike="sngStrik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61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 - Business Capabilities (Aaron/Jingming to provide updated deck)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941700193"/>
              </p:ext>
            </p:extLst>
          </p:nvPr>
        </p:nvGraphicFramePr>
        <p:xfrm>
          <a:off x="603171" y="1261875"/>
          <a:ext cx="13430707" cy="350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92532179"/>
              </p:ext>
            </p:extLst>
          </p:nvPr>
        </p:nvGraphicFramePr>
        <p:xfrm>
          <a:off x="3227050" y="5636396"/>
          <a:ext cx="8182946" cy="204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02303" y="5113176"/>
            <a:ext cx="763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8373"/>
            <a:r>
              <a:rPr lang="en-US" sz="2800" dirty="0" smtClean="0">
                <a:solidFill>
                  <a:srgbClr val="000000"/>
                </a:solidFill>
              </a:rPr>
              <a:t>Supporting Services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4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171" y="3"/>
            <a:ext cx="13430707" cy="700642"/>
          </a:xfrm>
        </p:spPr>
        <p:txBody>
          <a:bodyPr/>
          <a:lstStyle/>
          <a:p>
            <a:r>
              <a:rPr lang="en-US" dirty="0" smtClean="0"/>
              <a:t>PA Transformation - Proposed Architecture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8" y="1404698"/>
            <a:ext cx="13930394" cy="6108970"/>
          </a:xfrm>
        </p:spPr>
      </p:pic>
    </p:spTree>
    <p:extLst>
      <p:ext uri="{BB962C8B-B14F-4D97-AF65-F5344CB8AC3E}">
        <p14:creationId xmlns:p14="http://schemas.microsoft.com/office/powerpoint/2010/main" val="362085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31528" y="291909"/>
            <a:ext cx="13494620" cy="796435"/>
          </a:xfrm>
        </p:spPr>
        <p:txBody>
          <a:bodyPr>
            <a:normAutofit/>
          </a:bodyPr>
          <a:lstStyle/>
          <a:p>
            <a:r>
              <a:rPr lang="en-US" sz="3700" dirty="0" smtClean="0"/>
              <a:t>Journey Team Process </a:t>
            </a:r>
            <a:r>
              <a:rPr lang="en-US" sz="3700" dirty="0"/>
              <a:t>– Idea to Production Lifecycle</a:t>
            </a:r>
            <a:endParaRPr lang="he-IL" sz="3700" dirty="0"/>
          </a:p>
        </p:txBody>
      </p:sp>
      <p:graphicFrame>
        <p:nvGraphicFramePr>
          <p:cNvPr id="4" name="דיאגרמה 3"/>
          <p:cNvGraphicFramePr/>
          <p:nvPr>
            <p:extLst>
              <p:ext uri="{D42A27DB-BD31-4B8C-83A1-F6EECF244321}">
                <p14:modId xmlns:p14="http://schemas.microsoft.com/office/powerpoint/2010/main" val="311946871"/>
              </p:ext>
            </p:extLst>
          </p:nvPr>
        </p:nvGraphicFramePr>
        <p:xfrm>
          <a:off x="517643" y="1954561"/>
          <a:ext cx="13364685" cy="587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17234" y="2040979"/>
            <a:ext cx="2459826" cy="1486076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MVP</a:t>
            </a:r>
          </a:p>
          <a:p>
            <a:pPr defTabSz="1305649"/>
            <a:r>
              <a:rPr lang="en-US" b="0" dirty="0">
                <a:latin typeface="Arial"/>
              </a:rPr>
              <a:t>Spec</a:t>
            </a:r>
          </a:p>
          <a:p>
            <a:pPr defTabSz="1305649"/>
            <a:r>
              <a:rPr lang="en-US" b="0" dirty="0">
                <a:latin typeface="Arial"/>
              </a:rPr>
              <a:t>High level Design</a:t>
            </a:r>
            <a:endParaRPr lang="he-IL" b="0" dirty="0">
              <a:latin typeface="Arial"/>
            </a:endParaRPr>
          </a:p>
          <a:p>
            <a:pPr defTabSz="1305649"/>
            <a:r>
              <a:rPr lang="en-US" b="0" dirty="0">
                <a:latin typeface="Arial"/>
              </a:rPr>
              <a:t>KPIs</a:t>
            </a:r>
            <a:endParaRPr lang="he-IL" b="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04758" y="4648593"/>
            <a:ext cx="2273878" cy="1824630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Break into tasks</a:t>
            </a:r>
            <a:br>
              <a:rPr lang="en-US" b="0" dirty="0">
                <a:latin typeface="Arial"/>
              </a:rPr>
            </a:br>
            <a:r>
              <a:rPr lang="en-US" b="0" dirty="0">
                <a:latin typeface="Arial"/>
              </a:rPr>
              <a:t>Design</a:t>
            </a:r>
          </a:p>
          <a:p>
            <a:pPr defTabSz="1305649"/>
            <a:r>
              <a:rPr lang="en-US" b="0" dirty="0">
                <a:latin typeface="Arial"/>
              </a:rPr>
              <a:t>UX</a:t>
            </a:r>
            <a:endParaRPr lang="he-IL" b="0" dirty="0">
              <a:latin typeface="Arial"/>
            </a:endParaRPr>
          </a:p>
          <a:p>
            <a:pPr defTabSz="1305649"/>
            <a:r>
              <a:rPr lang="en-US" b="0" dirty="0">
                <a:latin typeface="Arial"/>
              </a:rPr>
              <a:t>Implementation </a:t>
            </a:r>
            <a:br>
              <a:rPr lang="en-US" b="0" dirty="0">
                <a:latin typeface="Arial"/>
              </a:rPr>
            </a:br>
            <a:r>
              <a:rPr lang="en-US" b="0" dirty="0">
                <a:latin typeface="Arial"/>
              </a:rPr>
              <a:t>&amp; TDD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99106" y="7150287"/>
            <a:ext cx="2413340" cy="470413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Acceptance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21" y="7002232"/>
            <a:ext cx="3841615" cy="808968"/>
          </a:xfrm>
          <a:prstGeom prst="rect">
            <a:avLst/>
          </a:prstGeom>
          <a:noFill/>
        </p:spPr>
        <p:txBody>
          <a:bodyPr wrap="non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Product, UX and Developers</a:t>
            </a:r>
          </a:p>
          <a:p>
            <a:pPr defTabSz="1305649"/>
            <a:r>
              <a:rPr lang="en-US" b="0" dirty="0">
                <a:latin typeface="Arial"/>
              </a:rPr>
              <a:t>experience as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526" y="4648588"/>
            <a:ext cx="3577295" cy="808968"/>
          </a:xfrm>
          <a:prstGeom prst="rect">
            <a:avLst/>
          </a:prstGeom>
          <a:noFill/>
        </p:spPr>
        <p:txBody>
          <a:bodyPr wrap="squar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Releasing the feature</a:t>
            </a:r>
          </a:p>
          <a:p>
            <a:pPr defTabSz="1305649"/>
            <a:r>
              <a:rPr lang="en-US" b="0" dirty="0">
                <a:latin typeface="Arial"/>
              </a:rPr>
              <a:t>Feature flags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551" y="1868152"/>
            <a:ext cx="4024732" cy="1486076"/>
          </a:xfrm>
          <a:prstGeom prst="rect">
            <a:avLst/>
          </a:prstGeom>
          <a:noFill/>
        </p:spPr>
        <p:txBody>
          <a:bodyPr wrap="square" lIns="130581" tIns="65292" rIns="130581" bIns="65292" rtlCol="1">
            <a:spAutoFit/>
          </a:bodyPr>
          <a:lstStyle/>
          <a:p>
            <a:pPr defTabSz="1305649"/>
            <a:r>
              <a:rPr lang="en-US" b="0" dirty="0">
                <a:latin typeface="Arial"/>
              </a:rPr>
              <a:t>Dashboard &amp; Numbers</a:t>
            </a:r>
          </a:p>
          <a:p>
            <a:pPr defTabSz="1305649"/>
            <a:r>
              <a:rPr lang="en-US" b="0" dirty="0">
                <a:latin typeface="Arial"/>
              </a:rPr>
              <a:t>AB testing</a:t>
            </a:r>
          </a:p>
          <a:p>
            <a:pPr defTabSz="1305649"/>
            <a:r>
              <a:rPr lang="en-US" b="0" dirty="0">
                <a:latin typeface="Arial"/>
              </a:rPr>
              <a:t>Learn User Experience</a:t>
            </a:r>
          </a:p>
          <a:p>
            <a:pPr defTabSz="1305649"/>
            <a:r>
              <a:rPr lang="en-US" b="0" dirty="0">
                <a:latin typeface="Arial"/>
              </a:rPr>
              <a:t>Create new user stories</a:t>
            </a:r>
          </a:p>
        </p:txBody>
      </p:sp>
    </p:spTree>
    <p:extLst>
      <p:ext uri="{BB962C8B-B14F-4D97-AF65-F5344CB8AC3E}">
        <p14:creationId xmlns:p14="http://schemas.microsoft.com/office/powerpoint/2010/main" val="11660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nal Presentation Master Slides">
  <a:themeElements>
    <a:clrScheme name="Custom 33">
      <a:dk1>
        <a:srgbClr val="000000"/>
      </a:dk1>
      <a:lt1>
        <a:srgbClr val="FFFFFF"/>
      </a:lt1>
      <a:dk2>
        <a:srgbClr val="8DC63F"/>
      </a:dk2>
      <a:lt2>
        <a:srgbClr val="B0B7BC"/>
      </a:lt2>
      <a:accent1>
        <a:srgbClr val="004B8D"/>
      </a:accent1>
      <a:accent2>
        <a:srgbClr val="13B5EA"/>
      </a:accent2>
      <a:accent3>
        <a:srgbClr val="C88A12"/>
      </a:accent3>
      <a:accent4>
        <a:srgbClr val="88746A"/>
      </a:accent4>
      <a:accent5>
        <a:srgbClr val="E64097"/>
      </a:accent5>
      <a:accent6>
        <a:srgbClr val="000000"/>
      </a:accent6>
      <a:hlink>
        <a:srgbClr val="13B5EA"/>
      </a:hlink>
      <a:folHlink>
        <a:srgbClr val="13B5EA"/>
      </a:folHlink>
    </a:clrScheme>
    <a:fontScheme name="asurion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6350">
          <a:solidFill>
            <a:schemeClr val="accent2">
              <a:lumMod val="75000"/>
            </a:schemeClr>
          </a:solidFill>
          <a:prstDash val="solid"/>
          <a:headEnd type="none"/>
          <a:tailEnd type="none"/>
        </a:ln>
        <a:effectLst>
          <a:innerShdw blurRad="63500" dist="50800" dir="2700000">
            <a:prstClr val="black">
              <a:alpha val="50000"/>
            </a:prstClr>
          </a:innerShdw>
        </a:effec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5">
              <a:lumMod val="75000"/>
            </a:schemeClr>
          </a:solidFill>
          <a:prstDash val="sysDot"/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>
            <a:lumMod val="40000"/>
            <a:lumOff val="60000"/>
          </a:schemeClr>
        </a:solidFill>
      </a:spPr>
      <a:bodyPr/>
      <a:lstStyle>
        <a:defPPr>
          <a:defRPr sz="1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over Options">
  <a:themeElements>
    <a:clrScheme name="Custom 33">
      <a:dk1>
        <a:srgbClr val="000000"/>
      </a:dk1>
      <a:lt1>
        <a:srgbClr val="FFFFFF"/>
      </a:lt1>
      <a:dk2>
        <a:srgbClr val="8DC63F"/>
      </a:dk2>
      <a:lt2>
        <a:srgbClr val="B0B7BC"/>
      </a:lt2>
      <a:accent1>
        <a:srgbClr val="004B8D"/>
      </a:accent1>
      <a:accent2>
        <a:srgbClr val="13B5EA"/>
      </a:accent2>
      <a:accent3>
        <a:srgbClr val="C88A12"/>
      </a:accent3>
      <a:accent4>
        <a:srgbClr val="88746A"/>
      </a:accent4>
      <a:accent5>
        <a:srgbClr val="E64097"/>
      </a:accent5>
      <a:accent6>
        <a:srgbClr val="000000"/>
      </a:accent6>
      <a:hlink>
        <a:srgbClr val="13B5EA"/>
      </a:hlink>
      <a:folHlink>
        <a:srgbClr val="13B5EA"/>
      </a:folHlink>
    </a:clrScheme>
    <a:fontScheme name="asurion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8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Internal Presentation Master Slides">
  <a:themeElements>
    <a:clrScheme name="Custom 33">
      <a:dk1>
        <a:srgbClr val="000000"/>
      </a:dk1>
      <a:lt1>
        <a:srgbClr val="FFFFFF"/>
      </a:lt1>
      <a:dk2>
        <a:srgbClr val="8DC63F"/>
      </a:dk2>
      <a:lt2>
        <a:srgbClr val="B0B7BC"/>
      </a:lt2>
      <a:accent1>
        <a:srgbClr val="004B8D"/>
      </a:accent1>
      <a:accent2>
        <a:srgbClr val="13B5EA"/>
      </a:accent2>
      <a:accent3>
        <a:srgbClr val="C88A12"/>
      </a:accent3>
      <a:accent4>
        <a:srgbClr val="88746A"/>
      </a:accent4>
      <a:accent5>
        <a:srgbClr val="E64097"/>
      </a:accent5>
      <a:accent6>
        <a:srgbClr val="000000"/>
      </a:accent6>
      <a:hlink>
        <a:srgbClr val="13B5EA"/>
      </a:hlink>
      <a:folHlink>
        <a:srgbClr val="13B5EA"/>
      </a:folHlink>
    </a:clrScheme>
    <a:fontScheme name="asurion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 w="6350">
          <a:solidFill>
            <a:schemeClr val="accent2">
              <a:lumMod val="75000"/>
            </a:schemeClr>
          </a:solidFill>
          <a:prstDash val="solid"/>
          <a:headEnd type="none"/>
          <a:tailEnd type="none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5">
              <a:lumMod val="75000"/>
            </a:schemeClr>
          </a:solidFill>
          <a:prstDash val="sysDot"/>
          <a:headEnd type="none"/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>
            <a:lumMod val="40000"/>
            <a:lumOff val="60000"/>
          </a:schemeClr>
        </a:solidFill>
      </a:spPr>
      <a:bodyPr/>
      <a:lstStyle>
        <a:defPPr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IconOverlay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C296C3054B2A4CB84422C6034C8DF2" ma:contentTypeVersion="15" ma:contentTypeDescription="Create a new document." ma:contentTypeScope="" ma:versionID="83ba941b3ba426f38a0d67ee035192c4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5c23c366dc2e283f16b080388994a341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9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10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1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2" nillable="true" ma:displayName="E-Mail From" ma:hidden="true" ma:internalName="EmailFrom">
      <xsd:simpleType>
        <xsd:restriction base="dms:Text"/>
      </xsd:simpleType>
    </xsd:element>
    <xsd:element name="EmailSubject" ma:index="13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  <xsd:element name="EmailHeaders" ma:index="14" nillable="true" ma:displayName="E-Mail Headers" ma:hidden="true" ma:internalName="EmailHeader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Nintex conditional workflow start</Name>
    <Synchronization>Synchronous</Synchronization>
    <Type>10001</Type>
    <SequenceNumber>50000</SequenceNumber>
    <Assembly>Nintex.Workflow, Version=1.0.0.0, Culture=neutral, PublicKeyToken=913f6bae0ca5ae12</Assembly>
    <Class>Nintex.Workflow.ConditionalWorkflowStartReceiver</Class>
    <Data>12/10/2012 8:21:39 PM</Data>
    <Filter/>
  </Receiver>
  <Receiver>
    <Name>Nintex conditional workflow start</Name>
    <Synchronization>Synchronous</Synchronization>
    <Type>10002</Type>
    <SequenceNumber>50000</SequenceNumber>
    <Assembly>Nintex.Workflow, Version=1.0.0.0, Culture=neutral, PublicKeyToken=913f6bae0ca5ae12</Assembly>
    <Class>Nintex.Workflow.ConditionalWorkflowStartReceiver</Class>
    <Data>12/10/2012 8:21:39 PM</Data>
    <Filter/>
  </Receiver>
  <Receiver>
    <Name>Nintex conditional workflow start</Name>
    <Synchronization>Synchronous</Synchronization>
    <Type>2</Type>
    <SequenceNumber>50000</SequenceNumber>
    <Assembly>Nintex.Workflow, Version=1.0.0.0, Culture=neutral, PublicKeyToken=913f6bae0ca5ae12</Assembly>
    <Class>Nintex.Workflow.ConditionalWorkflowStartReceiver</Class>
    <Data>12/10/2012 8:21:39 PM</Data>
    <Filter/>
  </Receiver>
  <Receiver>
    <Name>Nintex conditional workflow start</Name>
    <Synchronization>Synchronous</Synchronization>
    <Type>10004</Type>
    <SequenceNumber>50000</SequenceNumber>
    <Assembly>Nintex.Workflow, Version=1.0.0.0, Culture=neutral, PublicKeyToken=913f6bae0ca5ae12</Assembly>
    <Class>Nintex.Workflow.ConditionalWorkflowStartReceiver</Class>
    <Data>12/10/2012 8:21:39 PM</Data>
    <Filter/>
  </Receiver>
</spe:Receivers>
</file>

<file path=customXml/itemProps1.xml><?xml version="1.0" encoding="utf-8"?>
<ds:datastoreItem xmlns:ds="http://schemas.openxmlformats.org/officeDocument/2006/customXml" ds:itemID="{BB327072-1CE8-45E3-8F0B-7C1D8521FC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269239-08EC-49B4-826F-62586F2CDC60}">
  <ds:schemaRefs>
    <ds:schemaRef ds:uri="http://schemas.openxmlformats.org/package/2006/metadata/core-properties"/>
    <ds:schemaRef ds:uri="http://purl.org/dc/elements/1.1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DA56CC-76E0-4490-8B04-5E30A0F09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9DFFDC3-1D58-48BE-9BEF-E73BBB6443E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Asurion Powerpoint template</Template>
  <TotalTime>17638</TotalTime>
  <Words>1445</Words>
  <Application>Microsoft Office PowerPoint</Application>
  <PresentationFormat>Custom</PresentationFormat>
  <Paragraphs>414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Internal Presentation Master Slides</vt:lpstr>
      <vt:lpstr>Cover Options</vt:lpstr>
      <vt:lpstr>1_Internal Presentation Master Slides</vt:lpstr>
      <vt:lpstr>Asurion Mobile Applications Project Genesis – Platform Optimization</vt:lpstr>
      <vt:lpstr>PowerPoint Presentation</vt:lpstr>
      <vt:lpstr>Goals – Platform Optimization (Jingming to update slide)</vt:lpstr>
      <vt:lpstr>Project GENESIS – Platform Optimization</vt:lpstr>
      <vt:lpstr>Impact to current platform commitments</vt:lpstr>
      <vt:lpstr>PA Platform – Scalability Roadmap</vt:lpstr>
      <vt:lpstr>PA - Business Capabilities (Aaron/Jingming to provide updated deck)</vt:lpstr>
      <vt:lpstr>PA Transformation - Proposed Architecture</vt:lpstr>
      <vt:lpstr>Journey Team Process – Idea to Production Lifecycle</vt:lpstr>
      <vt:lpstr>Roles &amp; Responsibilities</vt:lpstr>
      <vt:lpstr>Genesis Phases</vt:lpstr>
      <vt:lpstr>Next Steps</vt:lpstr>
      <vt:lpstr>Genesis Services</vt:lpstr>
      <vt:lpstr>Genesis App</vt:lpstr>
      <vt:lpstr>Handset &amp; Web Integration</vt:lpstr>
      <vt:lpstr>Reference Slides</vt:lpstr>
      <vt:lpstr>PA Transformation - Proposed Architecture</vt:lpstr>
      <vt:lpstr>PA Transformation - Cloud Reference Architecture</vt:lpstr>
      <vt:lpstr>PA Transformation – Infrastructure Component View </vt:lpstr>
      <vt:lpstr>Deployment View</vt:lpstr>
      <vt:lpstr>Journey Team Structure</vt:lpstr>
      <vt:lpstr>Journey Team - Best Practices</vt:lpstr>
      <vt:lpstr>Journey Team Process – Idea to Production Lifecycle</vt:lpstr>
      <vt:lpstr>Team Structure -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Asurion Internal PPT Template - Widescreen</dc:title>
  <dc:creator>Asurion</dc:creator>
  <cp:lastModifiedBy>Barnett, Kevin</cp:lastModifiedBy>
  <cp:revision>879</cp:revision>
  <cp:lastPrinted>2014-04-08T20:08:28Z</cp:lastPrinted>
  <dcterms:created xsi:type="dcterms:W3CDTF">2014-02-05T03:41:21Z</dcterms:created>
  <dcterms:modified xsi:type="dcterms:W3CDTF">2014-06-10T18:17:09Z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0x0101003AC296C3054B2A4CB84422C6034C8DF2</vt:lpwstr>
  </property>
</Properties>
</file>